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png"/><Relationship Id="rId18" Type="http://schemas.openxmlformats.org/officeDocument/2006/relationships/image" Target="../media/image8.png"/><Relationship Id="rId3" Type="http://schemas.openxmlformats.org/officeDocument/2006/relationships/image" Target="../media/image139.png"/><Relationship Id="rId21" Type="http://schemas.openxmlformats.org/officeDocument/2006/relationships/image" Target="../media/image154.pn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17" Type="http://schemas.openxmlformats.org/officeDocument/2006/relationships/image" Target="../media/image153.png"/><Relationship Id="rId2" Type="http://schemas.openxmlformats.org/officeDocument/2006/relationships/image" Target="../media/image138.png"/><Relationship Id="rId16" Type="http://schemas.openxmlformats.org/officeDocument/2006/relationships/image" Target="../media/image152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5" Type="http://schemas.openxmlformats.org/officeDocument/2006/relationships/image" Target="../media/image151.png"/><Relationship Id="rId23" Type="http://schemas.openxmlformats.org/officeDocument/2006/relationships/image" Target="../media/image156.png"/><Relationship Id="rId10" Type="http://schemas.openxmlformats.org/officeDocument/2006/relationships/image" Target="../media/image146.png"/><Relationship Id="rId19" Type="http://schemas.openxmlformats.org/officeDocument/2006/relationships/image" Target="../media/image9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Relationship Id="rId14" Type="http://schemas.openxmlformats.org/officeDocument/2006/relationships/image" Target="../media/image150.png"/><Relationship Id="rId22" Type="http://schemas.openxmlformats.org/officeDocument/2006/relationships/image" Target="../media/image1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8.png"/><Relationship Id="rId18" Type="http://schemas.openxmlformats.org/officeDocument/2006/relationships/image" Target="../media/image173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12" Type="http://schemas.openxmlformats.org/officeDocument/2006/relationships/image" Target="../media/image167.png"/><Relationship Id="rId17" Type="http://schemas.openxmlformats.org/officeDocument/2006/relationships/image" Target="../media/image172.png"/><Relationship Id="rId2" Type="http://schemas.openxmlformats.org/officeDocument/2006/relationships/image" Target="../media/image157.png"/><Relationship Id="rId16" Type="http://schemas.openxmlformats.org/officeDocument/2006/relationships/image" Target="../media/image1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1.png"/><Relationship Id="rId11" Type="http://schemas.openxmlformats.org/officeDocument/2006/relationships/image" Target="../media/image166.png"/><Relationship Id="rId5" Type="http://schemas.openxmlformats.org/officeDocument/2006/relationships/image" Target="../media/image160.png"/><Relationship Id="rId15" Type="http://schemas.openxmlformats.org/officeDocument/2006/relationships/image" Target="../media/image170.png"/><Relationship Id="rId10" Type="http://schemas.openxmlformats.org/officeDocument/2006/relationships/image" Target="../media/image165.png"/><Relationship Id="rId19" Type="http://schemas.openxmlformats.org/officeDocument/2006/relationships/image" Target="../media/image174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Relationship Id="rId14" Type="http://schemas.openxmlformats.org/officeDocument/2006/relationships/image" Target="../media/image1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86.png"/><Relationship Id="rId18" Type="http://schemas.openxmlformats.org/officeDocument/2006/relationships/image" Target="../media/image191.png"/><Relationship Id="rId3" Type="http://schemas.openxmlformats.org/officeDocument/2006/relationships/image" Target="../media/image176.png"/><Relationship Id="rId21" Type="http://schemas.openxmlformats.org/officeDocument/2006/relationships/image" Target="../media/image194.png"/><Relationship Id="rId7" Type="http://schemas.openxmlformats.org/officeDocument/2006/relationships/image" Target="../media/image180.png"/><Relationship Id="rId12" Type="http://schemas.openxmlformats.org/officeDocument/2006/relationships/image" Target="../media/image185.png"/><Relationship Id="rId17" Type="http://schemas.openxmlformats.org/officeDocument/2006/relationships/image" Target="../media/image190.png"/><Relationship Id="rId25" Type="http://schemas.openxmlformats.org/officeDocument/2006/relationships/image" Target="../media/image198.jpg"/><Relationship Id="rId2" Type="http://schemas.openxmlformats.org/officeDocument/2006/relationships/image" Target="../media/image175.jpg"/><Relationship Id="rId16" Type="http://schemas.openxmlformats.org/officeDocument/2006/relationships/image" Target="../media/image189.png"/><Relationship Id="rId20" Type="http://schemas.openxmlformats.org/officeDocument/2006/relationships/image" Target="../media/image1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24" Type="http://schemas.openxmlformats.org/officeDocument/2006/relationships/image" Target="../media/image197.png"/><Relationship Id="rId5" Type="http://schemas.openxmlformats.org/officeDocument/2006/relationships/image" Target="../media/image178.png"/><Relationship Id="rId15" Type="http://schemas.openxmlformats.org/officeDocument/2006/relationships/image" Target="../media/image188.png"/><Relationship Id="rId23" Type="http://schemas.openxmlformats.org/officeDocument/2006/relationships/image" Target="../media/image196.png"/><Relationship Id="rId10" Type="http://schemas.openxmlformats.org/officeDocument/2006/relationships/image" Target="../media/image183.png"/><Relationship Id="rId19" Type="http://schemas.openxmlformats.org/officeDocument/2006/relationships/image" Target="../media/image192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Relationship Id="rId14" Type="http://schemas.openxmlformats.org/officeDocument/2006/relationships/image" Target="../media/image187.png"/><Relationship Id="rId22" Type="http://schemas.openxmlformats.org/officeDocument/2006/relationships/image" Target="../media/image19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1.png"/><Relationship Id="rId18" Type="http://schemas.openxmlformats.org/officeDocument/2006/relationships/image" Target="../media/image216.png"/><Relationship Id="rId26" Type="http://schemas.openxmlformats.org/officeDocument/2006/relationships/image" Target="../media/image224.png"/><Relationship Id="rId21" Type="http://schemas.openxmlformats.org/officeDocument/2006/relationships/image" Target="../media/image219.png"/><Relationship Id="rId34" Type="http://schemas.openxmlformats.org/officeDocument/2006/relationships/image" Target="../media/image232.png"/><Relationship Id="rId7" Type="http://schemas.openxmlformats.org/officeDocument/2006/relationships/image" Target="../media/image205.png"/><Relationship Id="rId12" Type="http://schemas.openxmlformats.org/officeDocument/2006/relationships/image" Target="../media/image210.png"/><Relationship Id="rId17" Type="http://schemas.openxmlformats.org/officeDocument/2006/relationships/image" Target="../media/image215.png"/><Relationship Id="rId25" Type="http://schemas.openxmlformats.org/officeDocument/2006/relationships/image" Target="../media/image223.png"/><Relationship Id="rId33" Type="http://schemas.openxmlformats.org/officeDocument/2006/relationships/image" Target="../media/image231.png"/><Relationship Id="rId38" Type="http://schemas.openxmlformats.org/officeDocument/2006/relationships/image" Target="../media/image236.jpg"/><Relationship Id="rId2" Type="http://schemas.openxmlformats.org/officeDocument/2006/relationships/image" Target="../media/image200.png"/><Relationship Id="rId16" Type="http://schemas.openxmlformats.org/officeDocument/2006/relationships/image" Target="../media/image214.png"/><Relationship Id="rId20" Type="http://schemas.openxmlformats.org/officeDocument/2006/relationships/image" Target="../media/image218.png"/><Relationship Id="rId29" Type="http://schemas.openxmlformats.org/officeDocument/2006/relationships/image" Target="../media/image2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4.png"/><Relationship Id="rId11" Type="http://schemas.openxmlformats.org/officeDocument/2006/relationships/image" Target="../media/image209.png"/><Relationship Id="rId24" Type="http://schemas.openxmlformats.org/officeDocument/2006/relationships/image" Target="../media/image222.png"/><Relationship Id="rId32" Type="http://schemas.openxmlformats.org/officeDocument/2006/relationships/image" Target="../media/image230.png"/><Relationship Id="rId37" Type="http://schemas.openxmlformats.org/officeDocument/2006/relationships/image" Target="../media/image235.jpg"/><Relationship Id="rId5" Type="http://schemas.openxmlformats.org/officeDocument/2006/relationships/image" Target="../media/image203.png"/><Relationship Id="rId15" Type="http://schemas.openxmlformats.org/officeDocument/2006/relationships/image" Target="../media/image213.png"/><Relationship Id="rId23" Type="http://schemas.openxmlformats.org/officeDocument/2006/relationships/image" Target="../media/image221.png"/><Relationship Id="rId28" Type="http://schemas.openxmlformats.org/officeDocument/2006/relationships/image" Target="../media/image226.png"/><Relationship Id="rId36" Type="http://schemas.openxmlformats.org/officeDocument/2006/relationships/image" Target="../media/image234.jpg"/><Relationship Id="rId10" Type="http://schemas.openxmlformats.org/officeDocument/2006/relationships/image" Target="../media/image208.png"/><Relationship Id="rId19" Type="http://schemas.openxmlformats.org/officeDocument/2006/relationships/image" Target="../media/image217.png"/><Relationship Id="rId31" Type="http://schemas.openxmlformats.org/officeDocument/2006/relationships/image" Target="../media/image229.png"/><Relationship Id="rId4" Type="http://schemas.openxmlformats.org/officeDocument/2006/relationships/image" Target="../media/image202.png"/><Relationship Id="rId9" Type="http://schemas.openxmlformats.org/officeDocument/2006/relationships/image" Target="../media/image207.png"/><Relationship Id="rId14" Type="http://schemas.openxmlformats.org/officeDocument/2006/relationships/image" Target="../media/image212.png"/><Relationship Id="rId22" Type="http://schemas.openxmlformats.org/officeDocument/2006/relationships/image" Target="../media/image220.png"/><Relationship Id="rId27" Type="http://schemas.openxmlformats.org/officeDocument/2006/relationships/image" Target="../media/image225.png"/><Relationship Id="rId30" Type="http://schemas.openxmlformats.org/officeDocument/2006/relationships/image" Target="../media/image228.png"/><Relationship Id="rId35" Type="http://schemas.openxmlformats.org/officeDocument/2006/relationships/image" Target="../media/image233.png"/><Relationship Id="rId8" Type="http://schemas.openxmlformats.org/officeDocument/2006/relationships/image" Target="../media/image206.png"/><Relationship Id="rId3" Type="http://schemas.openxmlformats.org/officeDocument/2006/relationships/image" Target="../media/image20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3" Type="http://schemas.openxmlformats.org/officeDocument/2006/relationships/image" Target="../media/image238.png"/><Relationship Id="rId7" Type="http://schemas.openxmlformats.org/officeDocument/2006/relationships/image" Target="../media/image243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2.png"/><Relationship Id="rId5" Type="http://schemas.openxmlformats.org/officeDocument/2006/relationships/image" Target="../media/image241.png"/><Relationship Id="rId4" Type="http://schemas.openxmlformats.org/officeDocument/2006/relationships/image" Target="../media/image2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13" Type="http://schemas.openxmlformats.org/officeDocument/2006/relationships/image" Target="../media/image256.png"/><Relationship Id="rId3" Type="http://schemas.openxmlformats.org/officeDocument/2006/relationships/image" Target="../media/image246.png"/><Relationship Id="rId7" Type="http://schemas.openxmlformats.org/officeDocument/2006/relationships/image" Target="../media/image250.png"/><Relationship Id="rId12" Type="http://schemas.openxmlformats.org/officeDocument/2006/relationships/image" Target="../media/image255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9.png"/><Relationship Id="rId11" Type="http://schemas.openxmlformats.org/officeDocument/2006/relationships/image" Target="../media/image254.png"/><Relationship Id="rId5" Type="http://schemas.openxmlformats.org/officeDocument/2006/relationships/image" Target="../media/image248.png"/><Relationship Id="rId10" Type="http://schemas.openxmlformats.org/officeDocument/2006/relationships/image" Target="../media/image253.png"/><Relationship Id="rId4" Type="http://schemas.openxmlformats.org/officeDocument/2006/relationships/image" Target="../media/image247.png"/><Relationship Id="rId9" Type="http://schemas.openxmlformats.org/officeDocument/2006/relationships/image" Target="../media/image2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13" Type="http://schemas.openxmlformats.org/officeDocument/2006/relationships/image" Target="../media/image268.png"/><Relationship Id="rId3" Type="http://schemas.openxmlformats.org/officeDocument/2006/relationships/image" Target="../media/image258.png"/><Relationship Id="rId7" Type="http://schemas.openxmlformats.org/officeDocument/2006/relationships/image" Target="../media/image262.png"/><Relationship Id="rId12" Type="http://schemas.openxmlformats.org/officeDocument/2006/relationships/image" Target="../media/image267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1.png"/><Relationship Id="rId11" Type="http://schemas.openxmlformats.org/officeDocument/2006/relationships/image" Target="../media/image266.png"/><Relationship Id="rId5" Type="http://schemas.openxmlformats.org/officeDocument/2006/relationships/image" Target="../media/image260.png"/><Relationship Id="rId10" Type="http://schemas.openxmlformats.org/officeDocument/2006/relationships/image" Target="../media/image265.png"/><Relationship Id="rId4" Type="http://schemas.openxmlformats.org/officeDocument/2006/relationships/image" Target="../media/image259.png"/><Relationship Id="rId9" Type="http://schemas.openxmlformats.org/officeDocument/2006/relationships/image" Target="../media/image264.png"/><Relationship Id="rId14" Type="http://schemas.openxmlformats.org/officeDocument/2006/relationships/image" Target="../media/image2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13" Type="http://schemas.openxmlformats.org/officeDocument/2006/relationships/image" Target="../media/image283.png"/><Relationship Id="rId3" Type="http://schemas.openxmlformats.org/officeDocument/2006/relationships/image" Target="../media/image273.png"/><Relationship Id="rId7" Type="http://schemas.openxmlformats.org/officeDocument/2006/relationships/image" Target="../media/image277.png"/><Relationship Id="rId12" Type="http://schemas.openxmlformats.org/officeDocument/2006/relationships/image" Target="../media/image282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6.png"/><Relationship Id="rId11" Type="http://schemas.openxmlformats.org/officeDocument/2006/relationships/image" Target="../media/image281.png"/><Relationship Id="rId5" Type="http://schemas.openxmlformats.org/officeDocument/2006/relationships/image" Target="../media/image275.png"/><Relationship Id="rId10" Type="http://schemas.openxmlformats.org/officeDocument/2006/relationships/image" Target="../media/image280.png"/><Relationship Id="rId4" Type="http://schemas.openxmlformats.org/officeDocument/2006/relationships/image" Target="../media/image274.png"/><Relationship Id="rId9" Type="http://schemas.openxmlformats.org/officeDocument/2006/relationships/image" Target="../media/image27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13" Type="http://schemas.openxmlformats.org/officeDocument/2006/relationships/image" Target="../media/image295.png"/><Relationship Id="rId3" Type="http://schemas.openxmlformats.org/officeDocument/2006/relationships/image" Target="../media/image285.png"/><Relationship Id="rId7" Type="http://schemas.openxmlformats.org/officeDocument/2006/relationships/image" Target="../media/image289.png"/><Relationship Id="rId12" Type="http://schemas.openxmlformats.org/officeDocument/2006/relationships/image" Target="../media/image294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8.png"/><Relationship Id="rId11" Type="http://schemas.openxmlformats.org/officeDocument/2006/relationships/image" Target="../media/image293.png"/><Relationship Id="rId5" Type="http://schemas.openxmlformats.org/officeDocument/2006/relationships/image" Target="../media/image287.png"/><Relationship Id="rId15" Type="http://schemas.openxmlformats.org/officeDocument/2006/relationships/image" Target="../media/image297.png"/><Relationship Id="rId10" Type="http://schemas.openxmlformats.org/officeDocument/2006/relationships/image" Target="../media/image292.png"/><Relationship Id="rId4" Type="http://schemas.openxmlformats.org/officeDocument/2006/relationships/image" Target="../media/image286.png"/><Relationship Id="rId9" Type="http://schemas.openxmlformats.org/officeDocument/2006/relationships/image" Target="../media/image291.png"/><Relationship Id="rId14" Type="http://schemas.openxmlformats.org/officeDocument/2006/relationships/image" Target="../media/image29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4.png"/><Relationship Id="rId13" Type="http://schemas.openxmlformats.org/officeDocument/2006/relationships/image" Target="../media/image309.png"/><Relationship Id="rId3" Type="http://schemas.openxmlformats.org/officeDocument/2006/relationships/image" Target="../media/image299.png"/><Relationship Id="rId7" Type="http://schemas.openxmlformats.org/officeDocument/2006/relationships/image" Target="../media/image303.png"/><Relationship Id="rId12" Type="http://schemas.openxmlformats.org/officeDocument/2006/relationships/image" Target="../media/image308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2.png"/><Relationship Id="rId11" Type="http://schemas.openxmlformats.org/officeDocument/2006/relationships/image" Target="../media/image307.png"/><Relationship Id="rId5" Type="http://schemas.openxmlformats.org/officeDocument/2006/relationships/image" Target="../media/image301.png"/><Relationship Id="rId10" Type="http://schemas.openxmlformats.org/officeDocument/2006/relationships/image" Target="../media/image306.png"/><Relationship Id="rId4" Type="http://schemas.openxmlformats.org/officeDocument/2006/relationships/image" Target="../media/image300.png"/><Relationship Id="rId9" Type="http://schemas.openxmlformats.org/officeDocument/2006/relationships/image" Target="../media/image305.png"/><Relationship Id="rId14" Type="http://schemas.openxmlformats.org/officeDocument/2006/relationships/image" Target="../media/image3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6.png"/><Relationship Id="rId3" Type="http://schemas.openxmlformats.org/officeDocument/2006/relationships/image" Target="../media/image311.png"/><Relationship Id="rId7" Type="http://schemas.openxmlformats.org/officeDocument/2006/relationships/image" Target="../media/image315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4.png"/><Relationship Id="rId5" Type="http://schemas.openxmlformats.org/officeDocument/2006/relationships/image" Target="../media/image313.png"/><Relationship Id="rId10" Type="http://schemas.openxmlformats.org/officeDocument/2006/relationships/image" Target="../media/image318.png"/><Relationship Id="rId4" Type="http://schemas.openxmlformats.org/officeDocument/2006/relationships/image" Target="../media/image312.png"/><Relationship Id="rId9" Type="http://schemas.openxmlformats.org/officeDocument/2006/relationships/image" Target="../media/image317.png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43.png"/><Relationship Id="rId21" Type="http://schemas.openxmlformats.org/officeDocument/2006/relationships/image" Target="../media/image338.png"/><Relationship Id="rId42" Type="http://schemas.openxmlformats.org/officeDocument/2006/relationships/image" Target="../media/image359.png"/><Relationship Id="rId47" Type="http://schemas.openxmlformats.org/officeDocument/2006/relationships/image" Target="../media/image364.png"/><Relationship Id="rId63" Type="http://schemas.openxmlformats.org/officeDocument/2006/relationships/image" Target="../media/image380.png"/><Relationship Id="rId68" Type="http://schemas.openxmlformats.org/officeDocument/2006/relationships/image" Target="../media/image385.png"/><Relationship Id="rId2" Type="http://schemas.openxmlformats.org/officeDocument/2006/relationships/image" Target="../media/image319.png"/><Relationship Id="rId16" Type="http://schemas.openxmlformats.org/officeDocument/2006/relationships/image" Target="../media/image333.png"/><Relationship Id="rId29" Type="http://schemas.openxmlformats.org/officeDocument/2006/relationships/image" Target="../media/image346.png"/><Relationship Id="rId11" Type="http://schemas.openxmlformats.org/officeDocument/2006/relationships/image" Target="../media/image328.png"/><Relationship Id="rId24" Type="http://schemas.openxmlformats.org/officeDocument/2006/relationships/image" Target="../media/image341.png"/><Relationship Id="rId32" Type="http://schemas.openxmlformats.org/officeDocument/2006/relationships/image" Target="../media/image349.png"/><Relationship Id="rId37" Type="http://schemas.openxmlformats.org/officeDocument/2006/relationships/image" Target="../media/image354.png"/><Relationship Id="rId40" Type="http://schemas.openxmlformats.org/officeDocument/2006/relationships/image" Target="../media/image357.png"/><Relationship Id="rId45" Type="http://schemas.openxmlformats.org/officeDocument/2006/relationships/image" Target="../media/image362.png"/><Relationship Id="rId53" Type="http://schemas.openxmlformats.org/officeDocument/2006/relationships/image" Target="../media/image370.png"/><Relationship Id="rId58" Type="http://schemas.openxmlformats.org/officeDocument/2006/relationships/image" Target="../media/image375.png"/><Relationship Id="rId66" Type="http://schemas.openxmlformats.org/officeDocument/2006/relationships/image" Target="../media/image383.png"/><Relationship Id="rId5" Type="http://schemas.openxmlformats.org/officeDocument/2006/relationships/image" Target="../media/image322.png"/><Relationship Id="rId61" Type="http://schemas.openxmlformats.org/officeDocument/2006/relationships/image" Target="../media/image378.png"/><Relationship Id="rId19" Type="http://schemas.openxmlformats.org/officeDocument/2006/relationships/image" Target="../media/image336.png"/><Relationship Id="rId14" Type="http://schemas.openxmlformats.org/officeDocument/2006/relationships/image" Target="../media/image331.png"/><Relationship Id="rId22" Type="http://schemas.openxmlformats.org/officeDocument/2006/relationships/image" Target="../media/image339.png"/><Relationship Id="rId27" Type="http://schemas.openxmlformats.org/officeDocument/2006/relationships/image" Target="../media/image344.png"/><Relationship Id="rId30" Type="http://schemas.openxmlformats.org/officeDocument/2006/relationships/image" Target="../media/image347.png"/><Relationship Id="rId35" Type="http://schemas.openxmlformats.org/officeDocument/2006/relationships/image" Target="../media/image352.png"/><Relationship Id="rId43" Type="http://schemas.openxmlformats.org/officeDocument/2006/relationships/image" Target="../media/image360.png"/><Relationship Id="rId48" Type="http://schemas.openxmlformats.org/officeDocument/2006/relationships/image" Target="../media/image365.png"/><Relationship Id="rId56" Type="http://schemas.openxmlformats.org/officeDocument/2006/relationships/image" Target="../media/image373.png"/><Relationship Id="rId64" Type="http://schemas.openxmlformats.org/officeDocument/2006/relationships/image" Target="../media/image381.png"/><Relationship Id="rId69" Type="http://schemas.openxmlformats.org/officeDocument/2006/relationships/image" Target="../media/image386.png"/><Relationship Id="rId8" Type="http://schemas.openxmlformats.org/officeDocument/2006/relationships/image" Target="../media/image325.png"/><Relationship Id="rId51" Type="http://schemas.openxmlformats.org/officeDocument/2006/relationships/image" Target="../media/image368.png"/><Relationship Id="rId72" Type="http://schemas.openxmlformats.org/officeDocument/2006/relationships/image" Target="../media/image389.png"/><Relationship Id="rId3" Type="http://schemas.openxmlformats.org/officeDocument/2006/relationships/image" Target="../media/image320.png"/><Relationship Id="rId12" Type="http://schemas.openxmlformats.org/officeDocument/2006/relationships/image" Target="../media/image329.png"/><Relationship Id="rId17" Type="http://schemas.openxmlformats.org/officeDocument/2006/relationships/image" Target="../media/image334.png"/><Relationship Id="rId25" Type="http://schemas.openxmlformats.org/officeDocument/2006/relationships/image" Target="../media/image342.png"/><Relationship Id="rId33" Type="http://schemas.openxmlformats.org/officeDocument/2006/relationships/image" Target="../media/image350.png"/><Relationship Id="rId38" Type="http://schemas.openxmlformats.org/officeDocument/2006/relationships/image" Target="../media/image355.png"/><Relationship Id="rId46" Type="http://schemas.openxmlformats.org/officeDocument/2006/relationships/image" Target="../media/image363.png"/><Relationship Id="rId59" Type="http://schemas.openxmlformats.org/officeDocument/2006/relationships/image" Target="../media/image376.png"/><Relationship Id="rId67" Type="http://schemas.openxmlformats.org/officeDocument/2006/relationships/image" Target="../media/image384.png"/><Relationship Id="rId20" Type="http://schemas.openxmlformats.org/officeDocument/2006/relationships/image" Target="../media/image337.png"/><Relationship Id="rId41" Type="http://schemas.openxmlformats.org/officeDocument/2006/relationships/image" Target="../media/image358.png"/><Relationship Id="rId54" Type="http://schemas.openxmlformats.org/officeDocument/2006/relationships/image" Target="../media/image371.png"/><Relationship Id="rId62" Type="http://schemas.openxmlformats.org/officeDocument/2006/relationships/image" Target="../media/image379.png"/><Relationship Id="rId70" Type="http://schemas.openxmlformats.org/officeDocument/2006/relationships/image" Target="../media/image3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3.png"/><Relationship Id="rId15" Type="http://schemas.openxmlformats.org/officeDocument/2006/relationships/image" Target="../media/image332.png"/><Relationship Id="rId23" Type="http://schemas.openxmlformats.org/officeDocument/2006/relationships/image" Target="../media/image340.png"/><Relationship Id="rId28" Type="http://schemas.openxmlformats.org/officeDocument/2006/relationships/image" Target="../media/image345.png"/><Relationship Id="rId36" Type="http://schemas.openxmlformats.org/officeDocument/2006/relationships/image" Target="../media/image353.png"/><Relationship Id="rId49" Type="http://schemas.openxmlformats.org/officeDocument/2006/relationships/image" Target="../media/image366.png"/><Relationship Id="rId57" Type="http://schemas.openxmlformats.org/officeDocument/2006/relationships/image" Target="../media/image374.png"/><Relationship Id="rId10" Type="http://schemas.openxmlformats.org/officeDocument/2006/relationships/image" Target="../media/image327.png"/><Relationship Id="rId31" Type="http://schemas.openxmlformats.org/officeDocument/2006/relationships/image" Target="../media/image348.png"/><Relationship Id="rId44" Type="http://schemas.openxmlformats.org/officeDocument/2006/relationships/image" Target="../media/image361.png"/><Relationship Id="rId52" Type="http://schemas.openxmlformats.org/officeDocument/2006/relationships/image" Target="../media/image369.png"/><Relationship Id="rId60" Type="http://schemas.openxmlformats.org/officeDocument/2006/relationships/image" Target="../media/image377.png"/><Relationship Id="rId65" Type="http://schemas.openxmlformats.org/officeDocument/2006/relationships/image" Target="../media/image382.png"/><Relationship Id="rId73" Type="http://schemas.openxmlformats.org/officeDocument/2006/relationships/image" Target="../media/image390.png"/><Relationship Id="rId4" Type="http://schemas.openxmlformats.org/officeDocument/2006/relationships/image" Target="../media/image321.png"/><Relationship Id="rId9" Type="http://schemas.openxmlformats.org/officeDocument/2006/relationships/image" Target="../media/image326.png"/><Relationship Id="rId13" Type="http://schemas.openxmlformats.org/officeDocument/2006/relationships/image" Target="../media/image330.png"/><Relationship Id="rId18" Type="http://schemas.openxmlformats.org/officeDocument/2006/relationships/image" Target="../media/image335.png"/><Relationship Id="rId39" Type="http://schemas.openxmlformats.org/officeDocument/2006/relationships/image" Target="../media/image356.png"/><Relationship Id="rId34" Type="http://schemas.openxmlformats.org/officeDocument/2006/relationships/image" Target="../media/image351.png"/><Relationship Id="rId50" Type="http://schemas.openxmlformats.org/officeDocument/2006/relationships/image" Target="../media/image367.png"/><Relationship Id="rId55" Type="http://schemas.openxmlformats.org/officeDocument/2006/relationships/image" Target="../media/image372.png"/><Relationship Id="rId7" Type="http://schemas.openxmlformats.org/officeDocument/2006/relationships/image" Target="../media/image324.png"/><Relationship Id="rId71" Type="http://schemas.openxmlformats.org/officeDocument/2006/relationships/image" Target="../media/image388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2.png"/><Relationship Id="rId18" Type="http://schemas.openxmlformats.org/officeDocument/2006/relationships/image" Target="../media/image407.png"/><Relationship Id="rId26" Type="http://schemas.openxmlformats.org/officeDocument/2006/relationships/image" Target="../media/image415.png"/><Relationship Id="rId39" Type="http://schemas.openxmlformats.org/officeDocument/2006/relationships/image" Target="../media/image428.png"/><Relationship Id="rId21" Type="http://schemas.openxmlformats.org/officeDocument/2006/relationships/image" Target="../media/image410.png"/><Relationship Id="rId34" Type="http://schemas.openxmlformats.org/officeDocument/2006/relationships/image" Target="../media/image423.png"/><Relationship Id="rId7" Type="http://schemas.openxmlformats.org/officeDocument/2006/relationships/image" Target="../media/image396.png"/><Relationship Id="rId12" Type="http://schemas.openxmlformats.org/officeDocument/2006/relationships/image" Target="../media/image401.png"/><Relationship Id="rId17" Type="http://schemas.openxmlformats.org/officeDocument/2006/relationships/image" Target="../media/image406.png"/><Relationship Id="rId25" Type="http://schemas.openxmlformats.org/officeDocument/2006/relationships/image" Target="../media/image414.png"/><Relationship Id="rId33" Type="http://schemas.openxmlformats.org/officeDocument/2006/relationships/image" Target="../media/image422.png"/><Relationship Id="rId38" Type="http://schemas.openxmlformats.org/officeDocument/2006/relationships/image" Target="../media/image427.png"/><Relationship Id="rId2" Type="http://schemas.openxmlformats.org/officeDocument/2006/relationships/image" Target="../media/image391.png"/><Relationship Id="rId16" Type="http://schemas.openxmlformats.org/officeDocument/2006/relationships/image" Target="../media/image405.png"/><Relationship Id="rId20" Type="http://schemas.openxmlformats.org/officeDocument/2006/relationships/image" Target="../media/image409.png"/><Relationship Id="rId29" Type="http://schemas.openxmlformats.org/officeDocument/2006/relationships/image" Target="../media/image4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5.png"/><Relationship Id="rId11" Type="http://schemas.openxmlformats.org/officeDocument/2006/relationships/image" Target="../media/image400.png"/><Relationship Id="rId24" Type="http://schemas.openxmlformats.org/officeDocument/2006/relationships/image" Target="../media/image413.png"/><Relationship Id="rId32" Type="http://schemas.openxmlformats.org/officeDocument/2006/relationships/image" Target="../media/image421.png"/><Relationship Id="rId37" Type="http://schemas.openxmlformats.org/officeDocument/2006/relationships/image" Target="../media/image426.png"/><Relationship Id="rId5" Type="http://schemas.openxmlformats.org/officeDocument/2006/relationships/image" Target="../media/image394.png"/><Relationship Id="rId15" Type="http://schemas.openxmlformats.org/officeDocument/2006/relationships/image" Target="../media/image404.png"/><Relationship Id="rId23" Type="http://schemas.openxmlformats.org/officeDocument/2006/relationships/image" Target="../media/image412.png"/><Relationship Id="rId28" Type="http://schemas.openxmlformats.org/officeDocument/2006/relationships/image" Target="../media/image417.png"/><Relationship Id="rId36" Type="http://schemas.openxmlformats.org/officeDocument/2006/relationships/image" Target="../media/image425.png"/><Relationship Id="rId10" Type="http://schemas.openxmlformats.org/officeDocument/2006/relationships/image" Target="../media/image399.png"/><Relationship Id="rId19" Type="http://schemas.openxmlformats.org/officeDocument/2006/relationships/image" Target="../media/image408.png"/><Relationship Id="rId31" Type="http://schemas.openxmlformats.org/officeDocument/2006/relationships/image" Target="../media/image420.png"/><Relationship Id="rId4" Type="http://schemas.openxmlformats.org/officeDocument/2006/relationships/image" Target="../media/image393.png"/><Relationship Id="rId9" Type="http://schemas.openxmlformats.org/officeDocument/2006/relationships/image" Target="../media/image398.png"/><Relationship Id="rId14" Type="http://schemas.openxmlformats.org/officeDocument/2006/relationships/image" Target="../media/image403.png"/><Relationship Id="rId22" Type="http://schemas.openxmlformats.org/officeDocument/2006/relationships/image" Target="../media/image411.png"/><Relationship Id="rId27" Type="http://schemas.openxmlformats.org/officeDocument/2006/relationships/image" Target="../media/image416.png"/><Relationship Id="rId30" Type="http://schemas.openxmlformats.org/officeDocument/2006/relationships/image" Target="../media/image419.png"/><Relationship Id="rId35" Type="http://schemas.openxmlformats.org/officeDocument/2006/relationships/image" Target="../media/image424.png"/><Relationship Id="rId8" Type="http://schemas.openxmlformats.org/officeDocument/2006/relationships/image" Target="../media/image397.png"/><Relationship Id="rId3" Type="http://schemas.openxmlformats.org/officeDocument/2006/relationships/image" Target="../media/image392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0.png"/><Relationship Id="rId18" Type="http://schemas.openxmlformats.org/officeDocument/2006/relationships/image" Target="../media/image445.png"/><Relationship Id="rId26" Type="http://schemas.openxmlformats.org/officeDocument/2006/relationships/image" Target="../media/image453.png"/><Relationship Id="rId3" Type="http://schemas.openxmlformats.org/officeDocument/2006/relationships/image" Target="../media/image430.png"/><Relationship Id="rId21" Type="http://schemas.openxmlformats.org/officeDocument/2006/relationships/image" Target="../media/image448.png"/><Relationship Id="rId7" Type="http://schemas.openxmlformats.org/officeDocument/2006/relationships/image" Target="../media/image434.png"/><Relationship Id="rId12" Type="http://schemas.openxmlformats.org/officeDocument/2006/relationships/image" Target="../media/image439.png"/><Relationship Id="rId17" Type="http://schemas.openxmlformats.org/officeDocument/2006/relationships/image" Target="../media/image444.png"/><Relationship Id="rId25" Type="http://schemas.openxmlformats.org/officeDocument/2006/relationships/image" Target="../media/image452.png"/><Relationship Id="rId33" Type="http://schemas.openxmlformats.org/officeDocument/2006/relationships/image" Target="../media/image460.png"/><Relationship Id="rId2" Type="http://schemas.openxmlformats.org/officeDocument/2006/relationships/image" Target="../media/image429.png"/><Relationship Id="rId16" Type="http://schemas.openxmlformats.org/officeDocument/2006/relationships/image" Target="../media/image443.png"/><Relationship Id="rId20" Type="http://schemas.openxmlformats.org/officeDocument/2006/relationships/image" Target="../media/image447.png"/><Relationship Id="rId29" Type="http://schemas.openxmlformats.org/officeDocument/2006/relationships/image" Target="../media/image4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3.png"/><Relationship Id="rId11" Type="http://schemas.openxmlformats.org/officeDocument/2006/relationships/image" Target="../media/image438.png"/><Relationship Id="rId24" Type="http://schemas.openxmlformats.org/officeDocument/2006/relationships/image" Target="../media/image451.png"/><Relationship Id="rId32" Type="http://schemas.openxmlformats.org/officeDocument/2006/relationships/image" Target="../media/image459.png"/><Relationship Id="rId5" Type="http://schemas.openxmlformats.org/officeDocument/2006/relationships/image" Target="../media/image432.png"/><Relationship Id="rId15" Type="http://schemas.openxmlformats.org/officeDocument/2006/relationships/image" Target="../media/image442.png"/><Relationship Id="rId23" Type="http://schemas.openxmlformats.org/officeDocument/2006/relationships/image" Target="../media/image450.png"/><Relationship Id="rId28" Type="http://schemas.openxmlformats.org/officeDocument/2006/relationships/image" Target="../media/image455.png"/><Relationship Id="rId10" Type="http://schemas.openxmlformats.org/officeDocument/2006/relationships/image" Target="../media/image437.png"/><Relationship Id="rId19" Type="http://schemas.openxmlformats.org/officeDocument/2006/relationships/image" Target="../media/image446.png"/><Relationship Id="rId31" Type="http://schemas.openxmlformats.org/officeDocument/2006/relationships/image" Target="../media/image458.png"/><Relationship Id="rId4" Type="http://schemas.openxmlformats.org/officeDocument/2006/relationships/image" Target="../media/image431.png"/><Relationship Id="rId9" Type="http://schemas.openxmlformats.org/officeDocument/2006/relationships/image" Target="../media/image436.png"/><Relationship Id="rId14" Type="http://schemas.openxmlformats.org/officeDocument/2006/relationships/image" Target="../media/image441.png"/><Relationship Id="rId22" Type="http://schemas.openxmlformats.org/officeDocument/2006/relationships/image" Target="../media/image449.png"/><Relationship Id="rId27" Type="http://schemas.openxmlformats.org/officeDocument/2006/relationships/image" Target="../media/image454.png"/><Relationship Id="rId30" Type="http://schemas.openxmlformats.org/officeDocument/2006/relationships/image" Target="../media/image457.png"/><Relationship Id="rId8" Type="http://schemas.openxmlformats.org/officeDocument/2006/relationships/image" Target="../media/image4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4.png"/><Relationship Id="rId4" Type="http://schemas.openxmlformats.org/officeDocument/2006/relationships/image" Target="../media/image4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9.png"/><Relationship Id="rId5" Type="http://schemas.openxmlformats.org/officeDocument/2006/relationships/image" Target="../media/image30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3.pn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jpg"/><Relationship Id="rId14" Type="http://schemas.openxmlformats.org/officeDocument/2006/relationships/image" Target="../media/image54.png"/><Relationship Id="rId22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6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5.png"/><Relationship Id="rId2" Type="http://schemas.openxmlformats.org/officeDocument/2006/relationships/image" Target="../media/image66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69.jpg"/><Relationship Id="rId15" Type="http://schemas.openxmlformats.org/officeDocument/2006/relationships/image" Target="../media/image78.png"/><Relationship Id="rId10" Type="http://schemas.openxmlformats.org/officeDocument/2006/relationships/image" Target="../media/image4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80.pn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jp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3.png"/><Relationship Id="rId18" Type="http://schemas.openxmlformats.org/officeDocument/2006/relationships/image" Target="../media/image118.png"/><Relationship Id="rId26" Type="http://schemas.openxmlformats.org/officeDocument/2006/relationships/image" Target="../media/image126.png"/><Relationship Id="rId21" Type="http://schemas.openxmlformats.org/officeDocument/2006/relationships/image" Target="../media/image121.png"/><Relationship Id="rId34" Type="http://schemas.openxmlformats.org/officeDocument/2006/relationships/image" Target="../media/image134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5" Type="http://schemas.openxmlformats.org/officeDocument/2006/relationships/image" Target="../media/image125.png"/><Relationship Id="rId33" Type="http://schemas.openxmlformats.org/officeDocument/2006/relationships/image" Target="../media/image133.pn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29" Type="http://schemas.openxmlformats.org/officeDocument/2006/relationships/image" Target="../media/image1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24" Type="http://schemas.openxmlformats.org/officeDocument/2006/relationships/image" Target="../media/image124.png"/><Relationship Id="rId32" Type="http://schemas.openxmlformats.org/officeDocument/2006/relationships/image" Target="../media/image132.png"/><Relationship Id="rId37" Type="http://schemas.openxmlformats.org/officeDocument/2006/relationships/image" Target="../media/image137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23" Type="http://schemas.openxmlformats.org/officeDocument/2006/relationships/image" Target="../media/image123.png"/><Relationship Id="rId28" Type="http://schemas.openxmlformats.org/officeDocument/2006/relationships/image" Target="../media/image128.png"/><Relationship Id="rId36" Type="http://schemas.openxmlformats.org/officeDocument/2006/relationships/image" Target="../media/image136.png"/><Relationship Id="rId10" Type="http://schemas.openxmlformats.org/officeDocument/2006/relationships/image" Target="../media/image110.png"/><Relationship Id="rId19" Type="http://schemas.openxmlformats.org/officeDocument/2006/relationships/image" Target="../media/image119.png"/><Relationship Id="rId31" Type="http://schemas.openxmlformats.org/officeDocument/2006/relationships/image" Target="../media/image131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Relationship Id="rId22" Type="http://schemas.openxmlformats.org/officeDocument/2006/relationships/image" Target="../media/image122.png"/><Relationship Id="rId27" Type="http://schemas.openxmlformats.org/officeDocument/2006/relationships/image" Target="../media/image127.png"/><Relationship Id="rId30" Type="http://schemas.openxmlformats.org/officeDocument/2006/relationships/image" Target="../media/image130.png"/><Relationship Id="rId35" Type="http://schemas.openxmlformats.org/officeDocument/2006/relationships/image" Target="../media/image135.png"/><Relationship Id="rId8" Type="http://schemas.openxmlformats.org/officeDocument/2006/relationships/image" Target="../media/image108.png"/><Relationship Id="rId3" Type="http://schemas.openxmlformats.org/officeDocument/2006/relationships/image" Target="../media/image10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050395" cy="6858000"/>
            <a:chOff x="0" y="0"/>
            <a:chExt cx="12050395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008363" cy="6857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6035" y="2661234"/>
              <a:ext cx="9856851" cy="5138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6035" y="3155569"/>
              <a:ext cx="8300339" cy="5135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96035" y="3649040"/>
              <a:ext cx="5204460" cy="51389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14431" y="6140196"/>
              <a:ext cx="1735835" cy="55473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780883" cy="4364849"/>
            <a:chOff x="0" y="0"/>
            <a:chExt cx="7780883" cy="436484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036620" cy="43648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7661" y="516001"/>
              <a:ext cx="6983222" cy="4572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11859" y="1544700"/>
              <a:ext cx="1036319" cy="5699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8034" y="1544700"/>
              <a:ext cx="2070989" cy="569976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1009840" y="6091110"/>
            <a:ext cx="6779259" cy="342900"/>
          </a:xfrm>
          <a:custGeom>
            <a:avLst/>
            <a:gdLst/>
            <a:ahLst/>
            <a:cxnLst/>
            <a:rect l="l" t="t" r="r" b="b"/>
            <a:pathLst>
              <a:path w="6779259" h="342900">
                <a:moveTo>
                  <a:pt x="1187119" y="0"/>
                </a:moveTo>
                <a:lnTo>
                  <a:pt x="1187119" y="0"/>
                </a:lnTo>
                <a:lnTo>
                  <a:pt x="0" y="0"/>
                </a:lnTo>
                <a:lnTo>
                  <a:pt x="0" y="342900"/>
                </a:lnTo>
                <a:lnTo>
                  <a:pt x="1187119" y="342900"/>
                </a:lnTo>
                <a:lnTo>
                  <a:pt x="1187119" y="0"/>
                </a:lnTo>
                <a:close/>
              </a:path>
              <a:path w="6779259" h="342900">
                <a:moveTo>
                  <a:pt x="6778688" y="0"/>
                </a:moveTo>
                <a:lnTo>
                  <a:pt x="1187132" y="0"/>
                </a:lnTo>
                <a:lnTo>
                  <a:pt x="1187132" y="342900"/>
                </a:lnTo>
                <a:lnTo>
                  <a:pt x="6778688" y="342900"/>
                </a:lnTo>
                <a:lnTo>
                  <a:pt x="67786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010107" y="5020945"/>
            <a:ext cx="1241552" cy="342900"/>
            <a:chOff x="1010107" y="5020945"/>
            <a:chExt cx="1241552" cy="34290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0107" y="5020945"/>
              <a:ext cx="1241552" cy="3429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96186" y="5080381"/>
              <a:ext cx="234695" cy="259080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010107" y="5554675"/>
            <a:ext cx="4185920" cy="342900"/>
            <a:chOff x="1010107" y="5554675"/>
            <a:chExt cx="4185920" cy="342900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0107" y="5554675"/>
              <a:ext cx="946403" cy="3429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41094" y="5554675"/>
              <a:ext cx="182880" cy="3429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32534" y="5554675"/>
              <a:ext cx="624840" cy="3429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44954" y="5691835"/>
              <a:ext cx="313944" cy="17068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58313" y="5614111"/>
              <a:ext cx="185927" cy="2590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00046" y="5614111"/>
              <a:ext cx="2795905" cy="259079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1010107" y="6088075"/>
            <a:ext cx="6906895" cy="342900"/>
            <a:chOff x="1010107" y="6088075"/>
            <a:chExt cx="6906895" cy="342900"/>
          </a:xfrm>
        </p:grpSpPr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10107" y="6088075"/>
              <a:ext cx="918972" cy="3429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22806" y="6088075"/>
              <a:ext cx="521207" cy="3429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25142" y="6147511"/>
              <a:ext cx="234695" cy="25907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197354" y="6147511"/>
              <a:ext cx="5719572" cy="259079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0" y="4174235"/>
            <a:ext cx="12192000" cy="478790"/>
            <a:chOff x="0" y="4174235"/>
            <a:chExt cx="12192000" cy="478790"/>
          </a:xfrm>
        </p:grpSpPr>
        <p:sp>
          <p:nvSpPr>
            <p:cNvPr id="26" name="object 26"/>
            <p:cNvSpPr/>
            <p:nvPr/>
          </p:nvSpPr>
          <p:spPr>
            <a:xfrm>
              <a:off x="0" y="4174235"/>
              <a:ext cx="12192000" cy="478790"/>
            </a:xfrm>
            <a:custGeom>
              <a:avLst/>
              <a:gdLst/>
              <a:ahLst/>
              <a:cxnLst/>
              <a:rect l="l" t="t" r="r" b="b"/>
              <a:pathLst>
                <a:path w="12192000" h="478789">
                  <a:moveTo>
                    <a:pt x="12192000" y="0"/>
                  </a:moveTo>
                  <a:lnTo>
                    <a:pt x="0" y="0"/>
                  </a:lnTo>
                  <a:lnTo>
                    <a:pt x="0" y="478536"/>
                  </a:lnTo>
                  <a:lnTo>
                    <a:pt x="12192000" y="47853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2ECD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93343" y="4274184"/>
              <a:ext cx="6517385" cy="286512"/>
            </a:xfrm>
            <a:prstGeom prst="rect">
              <a:avLst/>
            </a:prstGeom>
          </p:spPr>
        </p:pic>
      </p:grpSp>
      <p:sp>
        <p:nvSpPr>
          <p:cNvPr id="28" name="object 28"/>
          <p:cNvSpPr/>
          <p:nvPr/>
        </p:nvSpPr>
        <p:spPr>
          <a:xfrm>
            <a:off x="3816096" y="1568196"/>
            <a:ext cx="76200" cy="2171700"/>
          </a:xfrm>
          <a:custGeom>
            <a:avLst/>
            <a:gdLst/>
            <a:ahLst/>
            <a:cxnLst/>
            <a:rect l="l" t="t" r="r" b="b"/>
            <a:pathLst>
              <a:path w="76200" h="2171700">
                <a:moveTo>
                  <a:pt x="76200" y="0"/>
                </a:moveTo>
                <a:lnTo>
                  <a:pt x="0" y="0"/>
                </a:lnTo>
                <a:lnTo>
                  <a:pt x="0" y="2171699"/>
                </a:lnTo>
                <a:lnTo>
                  <a:pt x="76200" y="2171699"/>
                </a:lnTo>
                <a:lnTo>
                  <a:pt x="76200" y="0"/>
                </a:lnTo>
                <a:close/>
              </a:path>
            </a:pathLst>
          </a:custGeom>
          <a:solidFill>
            <a:srgbClr val="2ECD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" name="object 29"/>
          <p:cNvGrpSpPr/>
          <p:nvPr/>
        </p:nvGrpSpPr>
        <p:grpSpPr>
          <a:xfrm>
            <a:off x="10744128" y="6311496"/>
            <a:ext cx="991235" cy="231140"/>
            <a:chOff x="10744128" y="6311496"/>
            <a:chExt cx="991235" cy="231140"/>
          </a:xfrm>
        </p:grpSpPr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929298" y="6315562"/>
              <a:ext cx="151413" cy="222568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1106988" y="6315570"/>
              <a:ext cx="335915" cy="222885"/>
            </a:xfrm>
            <a:custGeom>
              <a:avLst/>
              <a:gdLst/>
              <a:ahLst/>
              <a:cxnLst/>
              <a:rect l="l" t="t" r="r" b="b"/>
              <a:pathLst>
                <a:path w="335915" h="222884">
                  <a:moveTo>
                    <a:pt x="162890" y="222567"/>
                  </a:moveTo>
                  <a:lnTo>
                    <a:pt x="154444" y="186448"/>
                  </a:lnTo>
                  <a:lnTo>
                    <a:pt x="144653" y="144538"/>
                  </a:lnTo>
                  <a:lnTo>
                    <a:pt x="129933" y="81559"/>
                  </a:lnTo>
                  <a:lnTo>
                    <a:pt x="110871" y="0"/>
                  </a:lnTo>
                  <a:lnTo>
                    <a:pt x="99339" y="0"/>
                  </a:lnTo>
                  <a:lnTo>
                    <a:pt x="99339" y="144538"/>
                  </a:lnTo>
                  <a:lnTo>
                    <a:pt x="63449" y="144538"/>
                  </a:lnTo>
                  <a:lnTo>
                    <a:pt x="74904" y="88519"/>
                  </a:lnTo>
                  <a:lnTo>
                    <a:pt x="76390" y="81559"/>
                  </a:lnTo>
                  <a:lnTo>
                    <a:pt x="86474" y="81559"/>
                  </a:lnTo>
                  <a:lnTo>
                    <a:pt x="87972" y="88519"/>
                  </a:lnTo>
                  <a:lnTo>
                    <a:pt x="99339" y="144538"/>
                  </a:lnTo>
                  <a:lnTo>
                    <a:pt x="99339" y="0"/>
                  </a:lnTo>
                  <a:lnTo>
                    <a:pt x="52349" y="0"/>
                  </a:lnTo>
                  <a:lnTo>
                    <a:pt x="0" y="222567"/>
                  </a:lnTo>
                  <a:lnTo>
                    <a:pt x="47066" y="222567"/>
                  </a:lnTo>
                  <a:lnTo>
                    <a:pt x="54876" y="186448"/>
                  </a:lnTo>
                  <a:lnTo>
                    <a:pt x="107619" y="186448"/>
                  </a:lnTo>
                  <a:lnTo>
                    <a:pt x="115455" y="222567"/>
                  </a:lnTo>
                  <a:lnTo>
                    <a:pt x="162890" y="222567"/>
                  </a:lnTo>
                  <a:close/>
                </a:path>
                <a:path w="335915" h="222884">
                  <a:moveTo>
                    <a:pt x="335851" y="222567"/>
                  </a:moveTo>
                  <a:lnTo>
                    <a:pt x="280797" y="0"/>
                  </a:lnTo>
                  <a:lnTo>
                    <a:pt x="232460" y="0"/>
                  </a:lnTo>
                  <a:lnTo>
                    <a:pt x="177444" y="222567"/>
                  </a:lnTo>
                  <a:lnTo>
                    <a:pt x="217970" y="222567"/>
                  </a:lnTo>
                  <a:lnTo>
                    <a:pt x="251383" y="81432"/>
                  </a:lnTo>
                  <a:lnTo>
                    <a:pt x="262216" y="81432"/>
                  </a:lnTo>
                  <a:lnTo>
                    <a:pt x="295643" y="222567"/>
                  </a:lnTo>
                  <a:lnTo>
                    <a:pt x="335851" y="2225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744128" y="6315562"/>
              <a:ext cx="150312" cy="222568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1459842" y="6311496"/>
              <a:ext cx="135890" cy="231140"/>
            </a:xfrm>
            <a:custGeom>
              <a:avLst/>
              <a:gdLst/>
              <a:ahLst/>
              <a:cxnLst/>
              <a:rect l="l" t="t" r="r" b="b"/>
              <a:pathLst>
                <a:path w="135890" h="231140">
                  <a:moveTo>
                    <a:pt x="67670" y="0"/>
                  </a:moveTo>
                  <a:lnTo>
                    <a:pt x="37390" y="4850"/>
                  </a:lnTo>
                  <a:lnTo>
                    <a:pt x="16318" y="18037"/>
                  </a:lnTo>
                  <a:lnTo>
                    <a:pt x="4004" y="37518"/>
                  </a:lnTo>
                  <a:lnTo>
                    <a:pt x="0" y="61246"/>
                  </a:lnTo>
                  <a:lnTo>
                    <a:pt x="0" y="169452"/>
                  </a:lnTo>
                  <a:lnTo>
                    <a:pt x="4004" y="193185"/>
                  </a:lnTo>
                  <a:lnTo>
                    <a:pt x="16318" y="212670"/>
                  </a:lnTo>
                  <a:lnTo>
                    <a:pt x="37390" y="225860"/>
                  </a:lnTo>
                  <a:lnTo>
                    <a:pt x="67670" y="230711"/>
                  </a:lnTo>
                  <a:lnTo>
                    <a:pt x="97990" y="225860"/>
                  </a:lnTo>
                  <a:lnTo>
                    <a:pt x="119081" y="212670"/>
                  </a:lnTo>
                  <a:lnTo>
                    <a:pt x="126935" y="200248"/>
                  </a:lnTo>
                  <a:lnTo>
                    <a:pt x="67670" y="200248"/>
                  </a:lnTo>
                  <a:lnTo>
                    <a:pt x="54146" y="198546"/>
                  </a:lnTo>
                  <a:lnTo>
                    <a:pt x="43211" y="192867"/>
                  </a:lnTo>
                  <a:lnTo>
                    <a:pt x="35896" y="182347"/>
                  </a:lnTo>
                  <a:lnTo>
                    <a:pt x="33228" y="166125"/>
                  </a:lnTo>
                  <a:lnTo>
                    <a:pt x="33228" y="64607"/>
                  </a:lnTo>
                  <a:lnTo>
                    <a:pt x="35896" y="48373"/>
                  </a:lnTo>
                  <a:lnTo>
                    <a:pt x="43211" y="37855"/>
                  </a:lnTo>
                  <a:lnTo>
                    <a:pt x="54146" y="32182"/>
                  </a:lnTo>
                  <a:lnTo>
                    <a:pt x="67670" y="30484"/>
                  </a:lnTo>
                  <a:lnTo>
                    <a:pt x="126952" y="30484"/>
                  </a:lnTo>
                  <a:lnTo>
                    <a:pt x="119081" y="18037"/>
                  </a:lnTo>
                  <a:lnTo>
                    <a:pt x="97990" y="4850"/>
                  </a:lnTo>
                  <a:lnTo>
                    <a:pt x="67670" y="0"/>
                  </a:lnTo>
                  <a:close/>
                </a:path>
                <a:path w="135890" h="231140">
                  <a:moveTo>
                    <a:pt x="126952" y="30484"/>
                  </a:moveTo>
                  <a:lnTo>
                    <a:pt x="67670" y="30484"/>
                  </a:lnTo>
                  <a:lnTo>
                    <a:pt x="81236" y="32186"/>
                  </a:lnTo>
                  <a:lnTo>
                    <a:pt x="92192" y="37865"/>
                  </a:lnTo>
                  <a:lnTo>
                    <a:pt x="99515" y="48385"/>
                  </a:lnTo>
                  <a:lnTo>
                    <a:pt x="102183" y="64607"/>
                  </a:lnTo>
                  <a:lnTo>
                    <a:pt x="102183" y="166125"/>
                  </a:lnTo>
                  <a:lnTo>
                    <a:pt x="99515" y="182354"/>
                  </a:lnTo>
                  <a:lnTo>
                    <a:pt x="92192" y="192873"/>
                  </a:lnTo>
                  <a:lnTo>
                    <a:pt x="81236" y="198549"/>
                  </a:lnTo>
                  <a:lnTo>
                    <a:pt x="67670" y="200248"/>
                  </a:lnTo>
                  <a:lnTo>
                    <a:pt x="126935" y="200248"/>
                  </a:lnTo>
                  <a:lnTo>
                    <a:pt x="131400" y="193185"/>
                  </a:lnTo>
                  <a:lnTo>
                    <a:pt x="135405" y="169452"/>
                  </a:lnTo>
                  <a:lnTo>
                    <a:pt x="135405" y="61246"/>
                  </a:lnTo>
                  <a:lnTo>
                    <a:pt x="131400" y="37518"/>
                  </a:lnTo>
                  <a:lnTo>
                    <a:pt x="126952" y="304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622585" y="6316580"/>
              <a:ext cx="112652" cy="222564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766572" y="3111119"/>
            <a:ext cx="3278757" cy="569976"/>
            <a:chOff x="766572" y="3111119"/>
            <a:chExt cx="3278757" cy="569976"/>
          </a:xfrm>
        </p:grpSpPr>
        <p:pic>
          <p:nvPicPr>
            <p:cNvPr id="36" name="object 3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66572" y="3111119"/>
              <a:ext cx="1027176" cy="56997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80159" y="3111119"/>
              <a:ext cx="2765170" cy="569976"/>
            </a:xfrm>
            <a:prstGeom prst="rect">
              <a:avLst/>
            </a:prstGeom>
          </p:spPr>
        </p:pic>
      </p:grpSp>
      <p:pic>
        <p:nvPicPr>
          <p:cNvPr id="42" name="object 42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776095" y="2334767"/>
            <a:ext cx="2202180" cy="56997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57984BA-2C00-4E66-96E2-15528D74F07F}"/>
              </a:ext>
            </a:extLst>
          </p:cNvPr>
          <p:cNvSpPr txBox="1"/>
          <p:nvPr/>
        </p:nvSpPr>
        <p:spPr>
          <a:xfrm>
            <a:off x="3986413" y="1645022"/>
            <a:ext cx="6515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cs typeface="Times New Roman" panose="02020603050405020304" pitchFamily="18" charset="0"/>
              </a:rPr>
              <a:t>инцидентов отработано в Республике Дагестан в сентябре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60B0DBD-B0B6-4DDA-A811-B60FE22B6B57}"/>
              </a:ext>
            </a:extLst>
          </p:cNvPr>
          <p:cNvSpPr txBox="1"/>
          <p:nvPr/>
        </p:nvSpPr>
        <p:spPr>
          <a:xfrm>
            <a:off x="3986413" y="2362547"/>
            <a:ext cx="7448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cs typeface="Times New Roman" panose="02020603050405020304" pitchFamily="18" charset="0"/>
              </a:rPr>
              <a:t>среднее количество инциндентов в Республике Дагестан в неделю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E4B292F-FBF0-4110-BACD-342BF900D941}"/>
              </a:ext>
            </a:extLst>
          </p:cNvPr>
          <p:cNvSpPr txBox="1"/>
          <p:nvPr/>
        </p:nvSpPr>
        <p:spPr>
          <a:xfrm>
            <a:off x="3994710" y="3117802"/>
            <a:ext cx="5912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cs typeface="Times New Roman" panose="02020603050405020304" pitchFamily="18" charset="0"/>
              </a:rPr>
              <a:t>среднее количество инциндентов в месяц по стране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890852B-5D50-4822-8087-956BDAD94685}"/>
              </a:ext>
            </a:extLst>
          </p:cNvPr>
          <p:cNvSpPr txBox="1"/>
          <p:nvPr/>
        </p:nvSpPr>
        <p:spPr>
          <a:xfrm>
            <a:off x="2113533" y="4994903"/>
            <a:ext cx="3878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cs typeface="Times New Roman" panose="02020603050405020304" pitchFamily="18" charset="0"/>
              </a:rPr>
              <a:t>сообщений поступило в сентябре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40969"/>
            <a:ext cx="12191999" cy="6317028"/>
            <a:chOff x="0" y="540969"/>
            <a:chExt cx="12191999" cy="631702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84449" y="1706598"/>
              <a:ext cx="8207550" cy="51513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592" y="540969"/>
              <a:ext cx="7452614" cy="11280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0592" y="1709038"/>
              <a:ext cx="9586341" cy="4572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0592" y="2196718"/>
              <a:ext cx="7930515" cy="4572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0592" y="2673731"/>
              <a:ext cx="4855845" cy="25755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2540508"/>
              <a:ext cx="3602735" cy="41437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0715" y="4836617"/>
              <a:ext cx="2480818" cy="13779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90571" y="5021275"/>
              <a:ext cx="615695" cy="34472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90571" y="5387644"/>
              <a:ext cx="1438783" cy="3444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90571" y="5753404"/>
              <a:ext cx="2900426" cy="34442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79284" y="3815587"/>
              <a:ext cx="2855341" cy="137033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595102" y="4494302"/>
              <a:ext cx="874776" cy="4602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646919" y="5033517"/>
              <a:ext cx="1207770" cy="46024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98309" y="5252973"/>
              <a:ext cx="1237081" cy="15849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958073" y="5252973"/>
              <a:ext cx="419100" cy="15849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325357" y="5252973"/>
              <a:ext cx="1086180" cy="15849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339071" y="5252973"/>
              <a:ext cx="256031" cy="15849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798309" y="5420613"/>
              <a:ext cx="1688592" cy="1584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27604" y="2234183"/>
            <a:ext cx="8521065" cy="4624070"/>
            <a:chOff x="2927604" y="2234183"/>
            <a:chExt cx="8521065" cy="4624070"/>
          </a:xfrm>
        </p:grpSpPr>
        <p:sp>
          <p:nvSpPr>
            <p:cNvPr id="3" name="object 3"/>
            <p:cNvSpPr/>
            <p:nvPr/>
          </p:nvSpPr>
          <p:spPr>
            <a:xfrm>
              <a:off x="4091940" y="2628899"/>
              <a:ext cx="7188834" cy="4229100"/>
            </a:xfrm>
            <a:custGeom>
              <a:avLst/>
              <a:gdLst/>
              <a:ahLst/>
              <a:cxnLst/>
              <a:rect l="l" t="t" r="r" b="b"/>
              <a:pathLst>
                <a:path w="7188834" h="4229100">
                  <a:moveTo>
                    <a:pt x="7188708" y="0"/>
                  </a:moveTo>
                  <a:lnTo>
                    <a:pt x="0" y="0"/>
                  </a:lnTo>
                  <a:lnTo>
                    <a:pt x="0" y="4229097"/>
                  </a:lnTo>
                  <a:lnTo>
                    <a:pt x="7188708" y="4229097"/>
                  </a:lnTo>
                  <a:lnTo>
                    <a:pt x="7188708" y="0"/>
                  </a:lnTo>
                  <a:close/>
                </a:path>
              </a:pathLst>
            </a:custGeom>
            <a:solidFill>
              <a:srgbClr val="EDEE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94632" y="3657600"/>
              <a:ext cx="3261360" cy="255422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566916" y="2508503"/>
              <a:ext cx="4759960" cy="4349750"/>
            </a:xfrm>
            <a:custGeom>
              <a:avLst/>
              <a:gdLst/>
              <a:ahLst/>
              <a:cxnLst/>
              <a:rect l="l" t="t" r="r" b="b"/>
              <a:pathLst>
                <a:path w="4759959" h="4349750">
                  <a:moveTo>
                    <a:pt x="4759452" y="0"/>
                  </a:moveTo>
                  <a:lnTo>
                    <a:pt x="0" y="888"/>
                  </a:lnTo>
                  <a:lnTo>
                    <a:pt x="835596" y="4349496"/>
                  </a:lnTo>
                  <a:lnTo>
                    <a:pt x="4726515" y="4349496"/>
                  </a:lnTo>
                  <a:lnTo>
                    <a:pt x="4759452" y="0"/>
                  </a:lnTo>
                  <a:close/>
                </a:path>
              </a:pathLst>
            </a:custGeom>
            <a:solidFill>
              <a:srgbClr val="11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7604" y="2234183"/>
              <a:ext cx="8520684" cy="462381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34556" y="4213860"/>
              <a:ext cx="2489200" cy="247611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21295" y="4800600"/>
              <a:ext cx="1351787" cy="133959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86072" y="3111119"/>
              <a:ext cx="1118235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15149" y="3110737"/>
              <a:ext cx="1236268" cy="344424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674522" y="3109544"/>
            <a:ext cx="2546985" cy="2291715"/>
            <a:chOff x="674522" y="3109544"/>
            <a:chExt cx="2546985" cy="2291715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4522" y="3109544"/>
              <a:ext cx="2015363" cy="4575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4522" y="3587826"/>
              <a:ext cx="2036826" cy="28834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4522" y="3893184"/>
              <a:ext cx="1887474" cy="2880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4522" y="4197984"/>
              <a:ext cx="1572768" cy="2880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8897" y="4502784"/>
              <a:ext cx="569975" cy="28803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78100" y="4502784"/>
              <a:ext cx="237744" cy="28803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57933" y="4502784"/>
              <a:ext cx="762000" cy="28803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67913" y="4597272"/>
              <a:ext cx="326136" cy="17221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88897" y="4807280"/>
              <a:ext cx="629411" cy="28834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19249" y="4807280"/>
              <a:ext cx="237744" cy="28834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99080" y="4807280"/>
              <a:ext cx="745236" cy="28834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895345" y="4901768"/>
              <a:ext cx="326136" cy="17251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88897" y="5112765"/>
              <a:ext cx="585978" cy="28803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90292" y="5112765"/>
              <a:ext cx="237744" cy="28803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270125" y="5112765"/>
              <a:ext cx="532638" cy="28803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625217" y="5112765"/>
              <a:ext cx="158495" cy="28803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704464" y="5112765"/>
              <a:ext cx="341375" cy="28803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75533" y="5207253"/>
              <a:ext cx="326136" cy="172211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674522" y="749554"/>
            <a:ext cx="7556500" cy="1062355"/>
            <a:chOff x="674522" y="749554"/>
            <a:chExt cx="7556500" cy="1062355"/>
          </a:xfrm>
        </p:grpSpPr>
        <p:pic>
          <p:nvPicPr>
            <p:cNvPr id="31" name="object 3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74522" y="749554"/>
              <a:ext cx="4377563" cy="51358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74522" y="1297889"/>
              <a:ext cx="7556246" cy="513892"/>
            </a:xfrm>
            <a:prstGeom prst="rect">
              <a:avLst/>
            </a:prstGeom>
          </p:spPr>
        </p:pic>
      </p:grpSp>
      <p:pic>
        <p:nvPicPr>
          <p:cNvPr id="33" name="object 3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798052" y="3494532"/>
            <a:ext cx="2319528" cy="243382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41589"/>
            <a:ext cx="12191999" cy="661640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52416" y="4931586"/>
            <a:ext cx="2639583" cy="192641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71804" y="447420"/>
            <a:ext cx="8201025" cy="513715"/>
            <a:chOff x="571804" y="447420"/>
            <a:chExt cx="8201025" cy="5137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804" y="447420"/>
              <a:ext cx="4623435" cy="5135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32908" y="584580"/>
              <a:ext cx="1686179" cy="3429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38037" y="584580"/>
              <a:ext cx="259079" cy="3429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67576" y="584580"/>
              <a:ext cx="1437767" cy="3429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65821" y="628776"/>
              <a:ext cx="1306829" cy="286512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571804" y="1222883"/>
            <a:ext cx="10959465" cy="619125"/>
            <a:chOff x="571804" y="1222883"/>
            <a:chExt cx="10959465" cy="619125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1804" y="1222883"/>
              <a:ext cx="1977389" cy="2286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45130" y="1222883"/>
              <a:ext cx="594359" cy="2286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70911" y="1222883"/>
              <a:ext cx="3889756" cy="2286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52589" y="1222883"/>
              <a:ext cx="1119568" cy="2286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799578" y="1222883"/>
              <a:ext cx="258318" cy="2286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71790" y="1222883"/>
              <a:ext cx="1148422" cy="2286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055607" y="1222883"/>
              <a:ext cx="1426463" cy="2286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1804" y="1417650"/>
              <a:ext cx="7986395" cy="2289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445753" y="1417650"/>
              <a:ext cx="164592" cy="22890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528050" y="1417650"/>
              <a:ext cx="3002788" cy="22890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71804" y="1613281"/>
              <a:ext cx="3246374" cy="228600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571804" y="2218308"/>
            <a:ext cx="5290185" cy="477520"/>
            <a:chOff x="571804" y="2218308"/>
            <a:chExt cx="5290185" cy="477520"/>
          </a:xfrm>
        </p:grpSpPr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71804" y="2218308"/>
              <a:ext cx="5289677" cy="25755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71804" y="2437764"/>
              <a:ext cx="2394458" cy="25755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766695" y="2437764"/>
              <a:ext cx="1903603" cy="25755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479925" y="2437764"/>
              <a:ext cx="137160" cy="257555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559104" y="2765297"/>
            <a:ext cx="175260" cy="748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Wingdings"/>
                <a:cs typeface="Wingdings"/>
              </a:rPr>
              <a:t></a:t>
            </a:r>
            <a:endParaRPr sz="15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500" dirty="0">
                <a:latin typeface="Wingdings"/>
                <a:cs typeface="Wingdings"/>
              </a:rPr>
              <a:t></a:t>
            </a:r>
            <a:endParaRPr sz="1500">
              <a:latin typeface="Wingdings"/>
              <a:cs typeface="Wingdings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800404" y="2790189"/>
            <a:ext cx="6417310" cy="398145"/>
            <a:chOff x="800404" y="2790189"/>
            <a:chExt cx="6417310" cy="398145"/>
          </a:xfrm>
        </p:grpSpPr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00404" y="2790189"/>
              <a:ext cx="6416802" cy="21488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00404" y="2973069"/>
              <a:ext cx="94487" cy="21488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47648" y="2973069"/>
              <a:ext cx="1076959" cy="21488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816862" y="2973069"/>
              <a:ext cx="1759204" cy="214884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800404" y="3283965"/>
            <a:ext cx="7072630" cy="215265"/>
            <a:chOff x="800404" y="3283965"/>
            <a:chExt cx="7072630" cy="215265"/>
          </a:xfrm>
        </p:grpSpPr>
        <p:pic>
          <p:nvPicPr>
            <p:cNvPr id="33" name="object 3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00404" y="3283965"/>
              <a:ext cx="4610354" cy="21488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305932" y="3283965"/>
              <a:ext cx="1025271" cy="21488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217284" y="3283965"/>
              <a:ext cx="1098245" cy="21488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231125" y="3283965"/>
              <a:ext cx="550468" cy="21488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689850" y="3283965"/>
              <a:ext cx="182879" cy="214884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861364" y="6484924"/>
            <a:ext cx="8514715" cy="184785"/>
            <a:chOff x="861364" y="6484924"/>
            <a:chExt cx="8514715" cy="184785"/>
          </a:xfrm>
        </p:grpSpPr>
        <p:pic>
          <p:nvPicPr>
            <p:cNvPr id="39" name="object 3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61364" y="6484924"/>
              <a:ext cx="1161630" cy="18440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906777" y="6535216"/>
              <a:ext cx="6420611" cy="11582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273541" y="6535216"/>
              <a:ext cx="894156" cy="11582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115043" y="6535216"/>
              <a:ext cx="260603" cy="115823"/>
            </a:xfrm>
            <a:prstGeom prst="rect">
              <a:avLst/>
            </a:prstGeom>
          </p:spPr>
        </p:pic>
      </p:grpSp>
      <p:pic>
        <p:nvPicPr>
          <p:cNvPr id="43" name="object 43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946403" y="3784091"/>
            <a:ext cx="3230880" cy="2519172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8089392" y="1990344"/>
            <a:ext cx="3587496" cy="4312920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4756403" y="3762755"/>
            <a:ext cx="2204701" cy="262437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96035" y="0"/>
            <a:ext cx="10996295" cy="6858000"/>
            <a:chOff x="1196035" y="0"/>
            <a:chExt cx="10996295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68980" y="0"/>
              <a:ext cx="8923020" cy="6857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6035" y="2908680"/>
              <a:ext cx="5430520" cy="5135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6035" y="3402457"/>
              <a:ext cx="9267190" cy="5135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95895" y="0"/>
            <a:ext cx="10996295" cy="6858000"/>
            <a:chOff x="1195895" y="0"/>
            <a:chExt cx="10996295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68980" y="0"/>
              <a:ext cx="8923020" cy="68579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6035" y="1920875"/>
              <a:ext cx="5430520" cy="5135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6035" y="2414346"/>
              <a:ext cx="9267190" cy="5138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96035" y="3402457"/>
              <a:ext cx="1597533" cy="51358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95895" y="3846576"/>
              <a:ext cx="1198245" cy="22860"/>
            </a:xfrm>
            <a:custGeom>
              <a:avLst/>
              <a:gdLst/>
              <a:ahLst/>
              <a:cxnLst/>
              <a:rect l="l" t="t" r="r" b="b"/>
              <a:pathLst>
                <a:path w="1198245" h="22860">
                  <a:moveTo>
                    <a:pt x="1197864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197864" y="22860"/>
                  </a:lnTo>
                  <a:lnTo>
                    <a:pt x="1197864" y="0"/>
                  </a:lnTo>
                  <a:close/>
                </a:path>
              </a:pathLst>
            </a:custGeom>
            <a:solidFill>
              <a:srgbClr val="12CC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06980" y="3402457"/>
              <a:ext cx="5490210" cy="5135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96035" y="3895928"/>
              <a:ext cx="7777099" cy="51389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96035" y="4390390"/>
              <a:ext cx="2951988" cy="5135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81761" y="0"/>
            <a:ext cx="3710238" cy="633301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51560" y="1348486"/>
            <a:ext cx="6360160" cy="756285"/>
            <a:chOff x="1051560" y="1348486"/>
            <a:chExt cx="6360160" cy="75628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1560" y="1348486"/>
              <a:ext cx="6360033" cy="3855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1560" y="1718513"/>
              <a:ext cx="5227701" cy="385876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516636" y="858011"/>
            <a:ext cx="11056620" cy="0"/>
          </a:xfrm>
          <a:custGeom>
            <a:avLst/>
            <a:gdLst/>
            <a:ahLst/>
            <a:cxnLst/>
            <a:rect l="l" t="t" r="r" b="b"/>
            <a:pathLst>
              <a:path w="11056620">
                <a:moveTo>
                  <a:pt x="0" y="0"/>
                </a:moveTo>
                <a:lnTo>
                  <a:pt x="11056112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3776979" y="3604895"/>
            <a:ext cx="6577965" cy="1076325"/>
            <a:chOff x="3776979" y="3604895"/>
            <a:chExt cx="6577965" cy="107632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77360" y="3604895"/>
              <a:ext cx="1697736" cy="34442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776979" y="3911600"/>
              <a:ext cx="1508760" cy="21590"/>
            </a:xfrm>
            <a:custGeom>
              <a:avLst/>
              <a:gdLst/>
              <a:ahLst/>
              <a:cxnLst/>
              <a:rect l="l" t="t" r="r" b="b"/>
              <a:pathLst>
                <a:path w="1508760" h="21589">
                  <a:moveTo>
                    <a:pt x="1508760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508760" y="21336"/>
                  </a:lnTo>
                  <a:lnTo>
                    <a:pt x="15087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50509" y="3604895"/>
              <a:ext cx="298703" cy="34442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65394" y="3604895"/>
              <a:ext cx="3607307" cy="34442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77360" y="3970655"/>
              <a:ext cx="4300854" cy="3444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91271" y="3970655"/>
              <a:ext cx="2463673" cy="3444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77360" y="4336415"/>
              <a:ext cx="1764791" cy="3444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65749" y="4336415"/>
              <a:ext cx="1313306" cy="3444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33387" y="4336415"/>
              <a:ext cx="2526411" cy="3444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865361" y="4336415"/>
              <a:ext cx="170688" cy="3444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10545" y="3443794"/>
            <a:ext cx="3181454" cy="341420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983589" y="1316736"/>
            <a:ext cx="7610475" cy="756285"/>
            <a:chOff x="983589" y="1316736"/>
            <a:chExt cx="7610475" cy="75628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3589" y="1316736"/>
              <a:ext cx="4494530" cy="3855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87441" y="1316736"/>
              <a:ext cx="2543302" cy="3855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3589" y="1686763"/>
              <a:ext cx="7610221" cy="385876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516636" y="858011"/>
            <a:ext cx="11056620" cy="0"/>
          </a:xfrm>
          <a:custGeom>
            <a:avLst/>
            <a:gdLst/>
            <a:ahLst/>
            <a:cxnLst/>
            <a:rect l="l" t="t" r="r" b="b"/>
            <a:pathLst>
              <a:path w="11056620">
                <a:moveTo>
                  <a:pt x="0" y="0"/>
                </a:moveTo>
                <a:lnTo>
                  <a:pt x="11056112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7121906" y="3489325"/>
            <a:ext cx="3878579" cy="1082675"/>
            <a:chOff x="7121906" y="3489325"/>
            <a:chExt cx="3878579" cy="108267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21906" y="3489325"/>
              <a:ext cx="3878453" cy="2590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21906" y="3763645"/>
              <a:ext cx="2985897" cy="25908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21906" y="4037660"/>
              <a:ext cx="3003423" cy="25938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21906" y="4312666"/>
              <a:ext cx="2429255" cy="25908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624964" y="3461384"/>
            <a:ext cx="9652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12CCCA"/>
                </a:solidFill>
                <a:latin typeface="Arial MT"/>
                <a:cs typeface="Arial MT"/>
              </a:rPr>
              <a:t>•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12CCCA"/>
                </a:solidFill>
                <a:latin typeface="Arial MT"/>
                <a:cs typeface="Arial MT"/>
              </a:rPr>
              <a:t>•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12CCCA"/>
                </a:solidFill>
                <a:latin typeface="Arial MT"/>
                <a:cs typeface="Arial MT"/>
              </a:rPr>
              <a:t>•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12CCCA"/>
                </a:solidFill>
                <a:latin typeface="Arial MT"/>
                <a:cs typeface="Arial MT"/>
              </a:rPr>
              <a:t>•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solidFill>
                  <a:srgbClr val="12CCCA"/>
                </a:solidFill>
                <a:latin typeface="Arial MT"/>
                <a:cs typeface="Arial MT"/>
              </a:rPr>
              <a:t>•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924176" y="3487801"/>
            <a:ext cx="3110865" cy="1204595"/>
            <a:chOff x="1924176" y="3487801"/>
            <a:chExt cx="3110865" cy="1204595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24176" y="3487801"/>
              <a:ext cx="1750822" cy="2286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24176" y="3731641"/>
              <a:ext cx="1662302" cy="2286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24176" y="3975481"/>
              <a:ext cx="1150010" cy="2286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24176" y="4219016"/>
              <a:ext cx="3056890" cy="22890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24176" y="4463542"/>
              <a:ext cx="3110611" cy="228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821567"/>
            <a:ext cx="5311248" cy="303643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16636" y="858011"/>
            <a:ext cx="11056620" cy="0"/>
          </a:xfrm>
          <a:custGeom>
            <a:avLst/>
            <a:gdLst/>
            <a:ahLst/>
            <a:cxnLst/>
            <a:rect l="l" t="t" r="r" b="b"/>
            <a:pathLst>
              <a:path w="11056620">
                <a:moveTo>
                  <a:pt x="0" y="0"/>
                </a:moveTo>
                <a:lnTo>
                  <a:pt x="11056112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40835" y="1488947"/>
            <a:ext cx="4910327" cy="417880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5780" y="522097"/>
            <a:ext cx="9100820" cy="457200"/>
            <a:chOff x="525780" y="522097"/>
            <a:chExt cx="9100820" cy="457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780" y="522097"/>
              <a:ext cx="5344541" cy="4572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88558" y="522097"/>
              <a:ext cx="4137787" cy="45720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0744128" y="6311496"/>
            <a:ext cx="991235" cy="231140"/>
            <a:chOff x="10744128" y="6311496"/>
            <a:chExt cx="991235" cy="23114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29298" y="6315562"/>
              <a:ext cx="151413" cy="22256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106988" y="6315570"/>
              <a:ext cx="335915" cy="222885"/>
            </a:xfrm>
            <a:custGeom>
              <a:avLst/>
              <a:gdLst/>
              <a:ahLst/>
              <a:cxnLst/>
              <a:rect l="l" t="t" r="r" b="b"/>
              <a:pathLst>
                <a:path w="335915" h="222884">
                  <a:moveTo>
                    <a:pt x="162890" y="222567"/>
                  </a:moveTo>
                  <a:lnTo>
                    <a:pt x="154444" y="186448"/>
                  </a:lnTo>
                  <a:lnTo>
                    <a:pt x="144653" y="144538"/>
                  </a:lnTo>
                  <a:lnTo>
                    <a:pt x="129933" y="81559"/>
                  </a:lnTo>
                  <a:lnTo>
                    <a:pt x="110871" y="0"/>
                  </a:lnTo>
                  <a:lnTo>
                    <a:pt x="99339" y="0"/>
                  </a:lnTo>
                  <a:lnTo>
                    <a:pt x="99339" y="144538"/>
                  </a:lnTo>
                  <a:lnTo>
                    <a:pt x="63449" y="144538"/>
                  </a:lnTo>
                  <a:lnTo>
                    <a:pt x="74904" y="88519"/>
                  </a:lnTo>
                  <a:lnTo>
                    <a:pt x="76390" y="81559"/>
                  </a:lnTo>
                  <a:lnTo>
                    <a:pt x="86474" y="81559"/>
                  </a:lnTo>
                  <a:lnTo>
                    <a:pt x="87972" y="88519"/>
                  </a:lnTo>
                  <a:lnTo>
                    <a:pt x="99339" y="144538"/>
                  </a:lnTo>
                  <a:lnTo>
                    <a:pt x="99339" y="0"/>
                  </a:lnTo>
                  <a:lnTo>
                    <a:pt x="52349" y="0"/>
                  </a:lnTo>
                  <a:lnTo>
                    <a:pt x="0" y="222567"/>
                  </a:lnTo>
                  <a:lnTo>
                    <a:pt x="47066" y="222567"/>
                  </a:lnTo>
                  <a:lnTo>
                    <a:pt x="54876" y="186448"/>
                  </a:lnTo>
                  <a:lnTo>
                    <a:pt x="107619" y="186448"/>
                  </a:lnTo>
                  <a:lnTo>
                    <a:pt x="115455" y="222567"/>
                  </a:lnTo>
                  <a:lnTo>
                    <a:pt x="162890" y="222567"/>
                  </a:lnTo>
                  <a:close/>
                </a:path>
                <a:path w="335915" h="222884">
                  <a:moveTo>
                    <a:pt x="335851" y="222567"/>
                  </a:moveTo>
                  <a:lnTo>
                    <a:pt x="280797" y="0"/>
                  </a:lnTo>
                  <a:lnTo>
                    <a:pt x="232460" y="0"/>
                  </a:lnTo>
                  <a:lnTo>
                    <a:pt x="177444" y="222567"/>
                  </a:lnTo>
                  <a:lnTo>
                    <a:pt x="217970" y="222567"/>
                  </a:lnTo>
                  <a:lnTo>
                    <a:pt x="251383" y="81432"/>
                  </a:lnTo>
                  <a:lnTo>
                    <a:pt x="262216" y="81432"/>
                  </a:lnTo>
                  <a:lnTo>
                    <a:pt x="295643" y="222567"/>
                  </a:lnTo>
                  <a:lnTo>
                    <a:pt x="335851" y="2225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44128" y="6315562"/>
              <a:ext cx="150312" cy="22256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459842" y="6311496"/>
              <a:ext cx="135890" cy="231140"/>
            </a:xfrm>
            <a:custGeom>
              <a:avLst/>
              <a:gdLst/>
              <a:ahLst/>
              <a:cxnLst/>
              <a:rect l="l" t="t" r="r" b="b"/>
              <a:pathLst>
                <a:path w="135890" h="231140">
                  <a:moveTo>
                    <a:pt x="67670" y="0"/>
                  </a:moveTo>
                  <a:lnTo>
                    <a:pt x="37390" y="4850"/>
                  </a:lnTo>
                  <a:lnTo>
                    <a:pt x="16318" y="18037"/>
                  </a:lnTo>
                  <a:lnTo>
                    <a:pt x="4004" y="37518"/>
                  </a:lnTo>
                  <a:lnTo>
                    <a:pt x="0" y="61246"/>
                  </a:lnTo>
                  <a:lnTo>
                    <a:pt x="0" y="169452"/>
                  </a:lnTo>
                  <a:lnTo>
                    <a:pt x="4004" y="193185"/>
                  </a:lnTo>
                  <a:lnTo>
                    <a:pt x="16318" y="212670"/>
                  </a:lnTo>
                  <a:lnTo>
                    <a:pt x="37390" y="225860"/>
                  </a:lnTo>
                  <a:lnTo>
                    <a:pt x="67670" y="230711"/>
                  </a:lnTo>
                  <a:lnTo>
                    <a:pt x="97990" y="225860"/>
                  </a:lnTo>
                  <a:lnTo>
                    <a:pt x="119081" y="212670"/>
                  </a:lnTo>
                  <a:lnTo>
                    <a:pt x="126935" y="200248"/>
                  </a:lnTo>
                  <a:lnTo>
                    <a:pt x="67670" y="200248"/>
                  </a:lnTo>
                  <a:lnTo>
                    <a:pt x="54146" y="198546"/>
                  </a:lnTo>
                  <a:lnTo>
                    <a:pt x="43211" y="192867"/>
                  </a:lnTo>
                  <a:lnTo>
                    <a:pt x="35896" y="182347"/>
                  </a:lnTo>
                  <a:lnTo>
                    <a:pt x="33228" y="166125"/>
                  </a:lnTo>
                  <a:lnTo>
                    <a:pt x="33228" y="64607"/>
                  </a:lnTo>
                  <a:lnTo>
                    <a:pt x="35896" y="48373"/>
                  </a:lnTo>
                  <a:lnTo>
                    <a:pt x="43211" y="37855"/>
                  </a:lnTo>
                  <a:lnTo>
                    <a:pt x="54146" y="32182"/>
                  </a:lnTo>
                  <a:lnTo>
                    <a:pt x="67670" y="30484"/>
                  </a:lnTo>
                  <a:lnTo>
                    <a:pt x="126952" y="30484"/>
                  </a:lnTo>
                  <a:lnTo>
                    <a:pt x="119081" y="18037"/>
                  </a:lnTo>
                  <a:lnTo>
                    <a:pt x="97990" y="4850"/>
                  </a:lnTo>
                  <a:lnTo>
                    <a:pt x="67670" y="0"/>
                  </a:lnTo>
                  <a:close/>
                </a:path>
                <a:path w="135890" h="231140">
                  <a:moveTo>
                    <a:pt x="126952" y="30484"/>
                  </a:moveTo>
                  <a:lnTo>
                    <a:pt x="67670" y="30484"/>
                  </a:lnTo>
                  <a:lnTo>
                    <a:pt x="81236" y="32186"/>
                  </a:lnTo>
                  <a:lnTo>
                    <a:pt x="92192" y="37865"/>
                  </a:lnTo>
                  <a:lnTo>
                    <a:pt x="99515" y="48385"/>
                  </a:lnTo>
                  <a:lnTo>
                    <a:pt x="102183" y="64607"/>
                  </a:lnTo>
                  <a:lnTo>
                    <a:pt x="102183" y="166125"/>
                  </a:lnTo>
                  <a:lnTo>
                    <a:pt x="99515" y="182354"/>
                  </a:lnTo>
                  <a:lnTo>
                    <a:pt x="92192" y="192873"/>
                  </a:lnTo>
                  <a:lnTo>
                    <a:pt x="81236" y="198549"/>
                  </a:lnTo>
                  <a:lnTo>
                    <a:pt x="67670" y="200248"/>
                  </a:lnTo>
                  <a:lnTo>
                    <a:pt x="126935" y="200248"/>
                  </a:lnTo>
                  <a:lnTo>
                    <a:pt x="131400" y="193185"/>
                  </a:lnTo>
                  <a:lnTo>
                    <a:pt x="135405" y="169452"/>
                  </a:lnTo>
                  <a:lnTo>
                    <a:pt x="135405" y="61246"/>
                  </a:lnTo>
                  <a:lnTo>
                    <a:pt x="131400" y="37518"/>
                  </a:lnTo>
                  <a:lnTo>
                    <a:pt x="126952" y="304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622585" y="6316580"/>
              <a:ext cx="112652" cy="222564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683971" y="0"/>
            <a:ext cx="11508105" cy="6535420"/>
            <a:chOff x="683971" y="0"/>
            <a:chExt cx="11508105" cy="653542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3971" y="1369186"/>
              <a:ext cx="7104253" cy="4008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5191" y="2677617"/>
              <a:ext cx="1686941" cy="34472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73349" y="2677617"/>
              <a:ext cx="7080758" cy="3447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83079" y="3041014"/>
              <a:ext cx="5410581" cy="2880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11579" y="3470783"/>
              <a:ext cx="320040" cy="34442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37131" y="3470783"/>
              <a:ext cx="2653665" cy="34442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83989" y="3470783"/>
              <a:ext cx="5631561" cy="34442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55191" y="4415916"/>
              <a:ext cx="1810893" cy="3444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72993" y="4415916"/>
              <a:ext cx="6622669" cy="3444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83079" y="4778628"/>
              <a:ext cx="5329555" cy="28803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55191" y="5208092"/>
              <a:ext cx="2612644" cy="34472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674617" y="5208092"/>
              <a:ext cx="5361432" cy="34472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813815" y="5844540"/>
              <a:ext cx="5400040" cy="0"/>
            </a:xfrm>
            <a:custGeom>
              <a:avLst/>
              <a:gdLst/>
              <a:ahLst/>
              <a:cxnLst/>
              <a:rect l="l" t="t" r="r" b="b"/>
              <a:pathLst>
                <a:path w="5400040">
                  <a:moveTo>
                    <a:pt x="0" y="0"/>
                  </a:moveTo>
                  <a:lnTo>
                    <a:pt x="540004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68679" y="5921044"/>
              <a:ext cx="950518" cy="17221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32787" y="5921044"/>
              <a:ext cx="986218" cy="17221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673349" y="5921044"/>
              <a:ext cx="196595" cy="17221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804414" y="5921044"/>
              <a:ext cx="765390" cy="17221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528314" y="5921044"/>
              <a:ext cx="2752725" cy="17221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334000" y="0"/>
              <a:ext cx="6858000" cy="6534911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855980" y="2645105"/>
            <a:ext cx="132715" cy="2922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 MT"/>
                <a:cs typeface="Arial MT"/>
              </a:rPr>
              <a:t>•</a:t>
            </a:r>
            <a:endParaRPr sz="2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9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Arial MT"/>
                <a:cs typeface="Arial MT"/>
              </a:rPr>
              <a:t>•</a:t>
            </a:r>
            <a:endParaRPr sz="2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9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Arial MT"/>
                <a:cs typeface="Arial MT"/>
              </a:rPr>
              <a:t>•</a:t>
            </a:r>
            <a:endParaRPr sz="2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Arial MT"/>
                <a:cs typeface="Arial MT"/>
              </a:rPr>
              <a:t>•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6636" y="0"/>
            <a:ext cx="11056620" cy="2887980"/>
            <a:chOff x="516636" y="0"/>
            <a:chExt cx="11056620" cy="28879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3954" y="0"/>
              <a:ext cx="9096851" cy="28874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3589" y="1502028"/>
              <a:ext cx="6406515" cy="3855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69836" y="1502028"/>
              <a:ext cx="2528697" cy="3855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16636" y="858011"/>
              <a:ext cx="11056620" cy="0"/>
            </a:xfrm>
            <a:custGeom>
              <a:avLst/>
              <a:gdLst/>
              <a:ahLst/>
              <a:cxnLst/>
              <a:rect l="l" t="t" r="r" b="b"/>
              <a:pathLst>
                <a:path w="11056620">
                  <a:moveTo>
                    <a:pt x="0" y="0"/>
                  </a:moveTo>
                  <a:lnTo>
                    <a:pt x="11056112" y="0"/>
                  </a:lnTo>
                </a:path>
              </a:pathLst>
            </a:custGeom>
            <a:ln w="152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851025" y="3924046"/>
            <a:ext cx="3525520" cy="259079"/>
            <a:chOff x="1851025" y="3924046"/>
            <a:chExt cx="3525520" cy="259079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51025" y="3924046"/>
              <a:ext cx="1983231" cy="2590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81729" y="3924046"/>
              <a:ext cx="222503" cy="2590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41750" y="3924046"/>
              <a:ext cx="1534540" cy="259080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1851025" y="4472940"/>
            <a:ext cx="3265170" cy="259079"/>
            <a:chOff x="1851025" y="4472940"/>
            <a:chExt cx="3265170" cy="259079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51025" y="4472940"/>
              <a:ext cx="603504" cy="25908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03652" y="4472940"/>
              <a:ext cx="222504" cy="25908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63673" y="4472940"/>
              <a:ext cx="2652141" cy="259080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6384925" y="3925265"/>
            <a:ext cx="2596515" cy="259715"/>
            <a:chOff x="6384925" y="3925265"/>
            <a:chExt cx="2596515" cy="259715"/>
          </a:xfrm>
        </p:grpSpPr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84925" y="3925265"/>
              <a:ext cx="681990" cy="25938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30516" y="3925265"/>
              <a:ext cx="222503" cy="25938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92061" y="3925265"/>
              <a:ext cx="1889378" cy="259384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6384925" y="4474464"/>
            <a:ext cx="3155950" cy="259079"/>
            <a:chOff x="6384925" y="4474464"/>
            <a:chExt cx="3155950" cy="259079"/>
          </a:xfrm>
        </p:grpSpPr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84925" y="4474464"/>
              <a:ext cx="782954" cy="25908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11288" y="4474464"/>
              <a:ext cx="222503" cy="25908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72833" y="4474464"/>
              <a:ext cx="2367661" cy="2590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172054"/>
            <a:ext cx="3012673" cy="368594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983589" y="1316736"/>
            <a:ext cx="8735695" cy="756285"/>
            <a:chOff x="983589" y="1316736"/>
            <a:chExt cx="8735695" cy="75628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3589" y="1316736"/>
              <a:ext cx="8735695" cy="3855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3589" y="1686763"/>
              <a:ext cx="3780154" cy="385876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516636" y="858011"/>
            <a:ext cx="11056620" cy="0"/>
          </a:xfrm>
          <a:custGeom>
            <a:avLst/>
            <a:gdLst/>
            <a:ahLst/>
            <a:cxnLst/>
            <a:rect l="l" t="t" r="r" b="b"/>
            <a:pathLst>
              <a:path w="11056620">
                <a:moveTo>
                  <a:pt x="0" y="0"/>
                </a:moveTo>
                <a:lnTo>
                  <a:pt x="11056112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959864" y="4507357"/>
            <a:ext cx="1704339" cy="472440"/>
            <a:chOff x="1959864" y="4507357"/>
            <a:chExt cx="1704339" cy="47244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9864" y="4507357"/>
              <a:ext cx="1646301" cy="2286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59864" y="4751197"/>
              <a:ext cx="1703959" cy="228600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035175" y="3179698"/>
            <a:ext cx="740663" cy="941832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5066029" y="4507357"/>
            <a:ext cx="1399540" cy="472440"/>
            <a:chOff x="5066029" y="4507357"/>
            <a:chExt cx="1399540" cy="472440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66029" y="4507357"/>
              <a:ext cx="1300479" cy="2286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58178" y="4507357"/>
              <a:ext cx="207263" cy="2286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66029" y="4751197"/>
              <a:ext cx="1117942" cy="228600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8059166" y="4507357"/>
            <a:ext cx="2223770" cy="716915"/>
            <a:chOff x="8059166" y="4507357"/>
            <a:chExt cx="2223770" cy="716915"/>
          </a:xfrm>
        </p:grpSpPr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059166" y="4507357"/>
              <a:ext cx="1822577" cy="2286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059166" y="4751197"/>
              <a:ext cx="2116328" cy="2286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059166" y="4995418"/>
              <a:ext cx="2223516" cy="228600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156961" y="3179698"/>
            <a:ext cx="1698370" cy="94183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183244" y="3169666"/>
            <a:ext cx="1695323" cy="94183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14362" y="0"/>
            <a:ext cx="7177637" cy="29275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983589" y="1316736"/>
            <a:ext cx="7338695" cy="756285"/>
            <a:chOff x="983589" y="1316736"/>
            <a:chExt cx="7338695" cy="75628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3589" y="1316736"/>
              <a:ext cx="2957830" cy="3855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56964" y="1316736"/>
              <a:ext cx="4665091" cy="3855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3589" y="1686763"/>
              <a:ext cx="3535679" cy="385876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516636" y="858011"/>
            <a:ext cx="11056620" cy="0"/>
          </a:xfrm>
          <a:custGeom>
            <a:avLst/>
            <a:gdLst/>
            <a:ahLst/>
            <a:cxnLst/>
            <a:rect l="l" t="t" r="r" b="b"/>
            <a:pathLst>
              <a:path w="11056620">
                <a:moveTo>
                  <a:pt x="0" y="0"/>
                </a:moveTo>
                <a:lnTo>
                  <a:pt x="11056112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805939" y="3006851"/>
            <a:ext cx="4224655" cy="2874645"/>
            <a:chOff x="1805939" y="3006851"/>
            <a:chExt cx="4224655" cy="287464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2995" y="3006851"/>
              <a:ext cx="3995928" cy="28742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35479" y="3014471"/>
              <a:ext cx="3921252" cy="279958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05939" y="3200399"/>
              <a:ext cx="4224528" cy="1542288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6415404" y="3408553"/>
            <a:ext cx="3928110" cy="472440"/>
            <a:chOff x="6415404" y="3408553"/>
            <a:chExt cx="3928110" cy="472440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15404" y="3408553"/>
              <a:ext cx="3928110" cy="2286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15404" y="3652393"/>
              <a:ext cx="1491360" cy="228600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6415404" y="4140453"/>
            <a:ext cx="3811270" cy="960119"/>
            <a:chOff x="6415404" y="4140453"/>
            <a:chExt cx="3811270" cy="960119"/>
          </a:xfrm>
        </p:grpSpPr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15404" y="4140453"/>
              <a:ext cx="3252597" cy="2286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15404" y="4384293"/>
              <a:ext cx="3811143" cy="2286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415404" y="4628133"/>
              <a:ext cx="3354451" cy="2286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415404" y="4871973"/>
              <a:ext cx="869442" cy="228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96035" y="0"/>
            <a:ext cx="10996295" cy="6858000"/>
            <a:chOff x="1196035" y="0"/>
            <a:chExt cx="10996295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68980" y="0"/>
              <a:ext cx="8923020" cy="68579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6035" y="2414346"/>
              <a:ext cx="8224393" cy="5138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63533" y="2414346"/>
              <a:ext cx="646176" cy="5138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96035" y="2908680"/>
              <a:ext cx="5321554" cy="5135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96035" y="3895928"/>
              <a:ext cx="4463542" cy="5138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63565" y="3895928"/>
              <a:ext cx="646176" cy="51389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00953" y="3895928"/>
              <a:ext cx="4062349" cy="51389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6526" y="5062982"/>
              <a:ext cx="2217293" cy="20116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02502" y="5049901"/>
              <a:ext cx="1343278" cy="20116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180082" y="5001005"/>
              <a:ext cx="4954905" cy="321310"/>
            </a:xfrm>
            <a:custGeom>
              <a:avLst/>
              <a:gdLst/>
              <a:ahLst/>
              <a:cxnLst/>
              <a:rect l="l" t="t" r="r" b="b"/>
              <a:pathLst>
                <a:path w="4954905" h="321310">
                  <a:moveTo>
                    <a:pt x="0" y="0"/>
                  </a:moveTo>
                  <a:lnTo>
                    <a:pt x="2042795" y="320929"/>
                  </a:lnTo>
                </a:path>
                <a:path w="4954905" h="321310">
                  <a:moveTo>
                    <a:pt x="3531107" y="6096"/>
                  </a:moveTo>
                  <a:lnTo>
                    <a:pt x="4954905" y="307213"/>
                  </a:lnTo>
                </a:path>
              </a:pathLst>
            </a:custGeom>
            <a:ln w="38100">
              <a:solidFill>
                <a:srgbClr val="12CC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04439" y="3061142"/>
            <a:ext cx="4087560" cy="379685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16636" y="858011"/>
            <a:ext cx="11056620" cy="0"/>
          </a:xfrm>
          <a:custGeom>
            <a:avLst/>
            <a:gdLst/>
            <a:ahLst/>
            <a:cxnLst/>
            <a:rect l="l" t="t" r="r" b="b"/>
            <a:pathLst>
              <a:path w="11056620">
                <a:moveTo>
                  <a:pt x="0" y="0"/>
                </a:moveTo>
                <a:lnTo>
                  <a:pt x="11056112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7667" y="1012189"/>
            <a:ext cx="4453890" cy="22860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37667" y="1879726"/>
            <a:ext cx="2550795" cy="172720"/>
            <a:chOff x="537667" y="1879726"/>
            <a:chExt cx="2550795" cy="17272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7667" y="1879726"/>
              <a:ext cx="1103071" cy="172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40509" y="1879726"/>
              <a:ext cx="668273" cy="1722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45537" y="1879726"/>
              <a:ext cx="668616" cy="1722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50820" y="1879726"/>
              <a:ext cx="134112" cy="1722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7876" y="1879726"/>
              <a:ext cx="270510" cy="172212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524967" y="2223642"/>
            <a:ext cx="793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1CCCC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11CCCC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09879" y="2245486"/>
            <a:ext cx="3643629" cy="3648075"/>
            <a:chOff x="709879" y="2245486"/>
            <a:chExt cx="3643629" cy="3648075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9879" y="2245486"/>
              <a:ext cx="1919858" cy="17221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9879" y="2428366"/>
              <a:ext cx="3624199" cy="1722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9879" y="2611246"/>
              <a:ext cx="3179191" cy="1722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9879" y="2794380"/>
              <a:ext cx="2914395" cy="17221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9879" y="2977260"/>
              <a:ext cx="2809366" cy="17221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9879" y="3160140"/>
              <a:ext cx="2568575" cy="17221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09879" y="3343020"/>
              <a:ext cx="1152398" cy="17221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9879" y="3525900"/>
              <a:ext cx="3153537" cy="17221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9879" y="3708780"/>
              <a:ext cx="3448558" cy="17221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09879" y="3891660"/>
              <a:ext cx="3643122" cy="17221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09879" y="4074922"/>
              <a:ext cx="613079" cy="17221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09879" y="4257801"/>
              <a:ext cx="3592703" cy="17221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09879" y="4440682"/>
              <a:ext cx="3444240" cy="17221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09879" y="4623561"/>
              <a:ext cx="3163569" cy="17221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09879" y="4806441"/>
              <a:ext cx="3078988" cy="17221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09879" y="4989322"/>
              <a:ext cx="1015365" cy="17221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647190" y="4989322"/>
              <a:ext cx="124968" cy="17221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709673" y="4989322"/>
              <a:ext cx="176022" cy="17221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09879" y="5172201"/>
              <a:ext cx="3454654" cy="17221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09879" y="5355335"/>
              <a:ext cx="3305302" cy="17221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09879" y="5538215"/>
              <a:ext cx="2871724" cy="17221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09879" y="5721096"/>
              <a:ext cx="1906651" cy="172212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524967" y="2772536"/>
            <a:ext cx="79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1CCCC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24967" y="3138296"/>
            <a:ext cx="79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1CCCC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24967" y="3504057"/>
            <a:ext cx="79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1CCCC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24967" y="4235957"/>
            <a:ext cx="79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1CCCC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24967" y="4784597"/>
            <a:ext cx="79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1CCCC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24967" y="5150358"/>
            <a:ext cx="79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1CCCC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4425696" y="1070102"/>
            <a:ext cx="3911600" cy="1102995"/>
            <a:chOff x="4425696" y="1070102"/>
            <a:chExt cx="3911600" cy="1102995"/>
          </a:xfrm>
        </p:grpSpPr>
        <p:pic>
          <p:nvPicPr>
            <p:cNvPr id="42" name="object 4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425696" y="1876679"/>
              <a:ext cx="919314" cy="17221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242814" y="1876679"/>
              <a:ext cx="379095" cy="172212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5334000" y="1070102"/>
              <a:ext cx="3002915" cy="1102995"/>
            </a:xfrm>
            <a:custGeom>
              <a:avLst/>
              <a:gdLst/>
              <a:ahLst/>
              <a:cxnLst/>
              <a:rect l="l" t="t" r="r" b="b"/>
              <a:pathLst>
                <a:path w="3002915" h="1102995">
                  <a:moveTo>
                    <a:pt x="91566" y="0"/>
                  </a:moveTo>
                  <a:lnTo>
                    <a:pt x="0" y="357886"/>
                  </a:lnTo>
                  <a:lnTo>
                    <a:pt x="2911221" y="1102868"/>
                  </a:lnTo>
                  <a:lnTo>
                    <a:pt x="3002788" y="745109"/>
                  </a:lnTo>
                  <a:lnTo>
                    <a:pt x="91566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481033" y="1199134"/>
              <a:ext cx="2700655" cy="840740"/>
            </a:xfrm>
            <a:custGeom>
              <a:avLst/>
              <a:gdLst/>
              <a:ahLst/>
              <a:cxnLst/>
              <a:rect l="l" t="t" r="r" b="b"/>
              <a:pathLst>
                <a:path w="2700654" h="840739">
                  <a:moveTo>
                    <a:pt x="505477" y="125063"/>
                  </a:moveTo>
                  <a:lnTo>
                    <a:pt x="463471" y="135747"/>
                  </a:lnTo>
                  <a:lnTo>
                    <a:pt x="433753" y="167274"/>
                  </a:lnTo>
                  <a:lnTo>
                    <a:pt x="421657" y="214312"/>
                  </a:lnTo>
                  <a:lnTo>
                    <a:pt x="422242" y="225694"/>
                  </a:lnTo>
                  <a:lnTo>
                    <a:pt x="438698" y="265015"/>
                  </a:lnTo>
                  <a:lnTo>
                    <a:pt x="475096" y="290675"/>
                  </a:lnTo>
                  <a:lnTo>
                    <a:pt x="510858" y="297735"/>
                  </a:lnTo>
                  <a:lnTo>
                    <a:pt x="522169" y="297174"/>
                  </a:lnTo>
                  <a:lnTo>
                    <a:pt x="561627" y="281092"/>
                  </a:lnTo>
                  <a:lnTo>
                    <a:pt x="577078" y="264652"/>
                  </a:lnTo>
                  <a:lnTo>
                    <a:pt x="503927" y="264652"/>
                  </a:lnTo>
                  <a:lnTo>
                    <a:pt x="494952" y="263270"/>
                  </a:lnTo>
                  <a:lnTo>
                    <a:pt x="464301" y="233624"/>
                  </a:lnTo>
                  <a:lnTo>
                    <a:pt x="462662" y="223742"/>
                  </a:lnTo>
                  <a:lnTo>
                    <a:pt x="462880" y="212669"/>
                  </a:lnTo>
                  <a:lnTo>
                    <a:pt x="480374" y="170902"/>
                  </a:lnTo>
                  <a:lnTo>
                    <a:pt x="512517" y="158186"/>
                  </a:lnTo>
                  <a:lnTo>
                    <a:pt x="577900" y="158186"/>
                  </a:lnTo>
                  <a:lnTo>
                    <a:pt x="577621" y="157785"/>
                  </a:lnTo>
                  <a:lnTo>
                    <a:pt x="541330" y="132179"/>
                  </a:lnTo>
                  <a:lnTo>
                    <a:pt x="517254" y="125991"/>
                  </a:lnTo>
                  <a:lnTo>
                    <a:pt x="505477" y="125063"/>
                  </a:lnTo>
                  <a:close/>
                </a:path>
                <a:path w="2700654" h="840739">
                  <a:moveTo>
                    <a:pt x="577900" y="158186"/>
                  </a:moveTo>
                  <a:lnTo>
                    <a:pt x="512517" y="158186"/>
                  </a:lnTo>
                  <a:lnTo>
                    <a:pt x="521495" y="159638"/>
                  </a:lnTo>
                  <a:lnTo>
                    <a:pt x="530043" y="162661"/>
                  </a:lnTo>
                  <a:lnTo>
                    <a:pt x="553721" y="199151"/>
                  </a:lnTo>
                  <a:lnTo>
                    <a:pt x="553510" y="210238"/>
                  </a:lnTo>
                  <a:lnTo>
                    <a:pt x="536018" y="252007"/>
                  </a:lnTo>
                  <a:lnTo>
                    <a:pt x="503927" y="264652"/>
                  </a:lnTo>
                  <a:lnTo>
                    <a:pt x="577078" y="264652"/>
                  </a:lnTo>
                  <a:lnTo>
                    <a:pt x="593855" y="220382"/>
                  </a:lnTo>
                  <a:lnTo>
                    <a:pt x="594726" y="208486"/>
                  </a:lnTo>
                  <a:lnTo>
                    <a:pt x="594097" y="197090"/>
                  </a:lnTo>
                  <a:lnTo>
                    <a:pt x="591980" y="186181"/>
                  </a:lnTo>
                  <a:lnTo>
                    <a:pt x="588479" y="175970"/>
                  </a:lnTo>
                  <a:lnTo>
                    <a:pt x="583693" y="166497"/>
                  </a:lnTo>
                  <a:lnTo>
                    <a:pt x="577900" y="158186"/>
                  </a:lnTo>
                  <a:close/>
                </a:path>
                <a:path w="2700654" h="840739">
                  <a:moveTo>
                    <a:pt x="325153" y="78993"/>
                  </a:moveTo>
                  <a:lnTo>
                    <a:pt x="284132" y="239521"/>
                  </a:lnTo>
                  <a:lnTo>
                    <a:pt x="321978" y="249174"/>
                  </a:lnTo>
                  <a:lnTo>
                    <a:pt x="354490" y="121792"/>
                  </a:lnTo>
                  <a:lnTo>
                    <a:pt x="435476" y="121792"/>
                  </a:lnTo>
                  <a:lnTo>
                    <a:pt x="438945" y="108076"/>
                  </a:lnTo>
                  <a:lnTo>
                    <a:pt x="325153" y="78993"/>
                  </a:lnTo>
                  <a:close/>
                </a:path>
                <a:path w="2700654" h="840739">
                  <a:moveTo>
                    <a:pt x="177579" y="41148"/>
                  </a:moveTo>
                  <a:lnTo>
                    <a:pt x="136431" y="201675"/>
                  </a:lnTo>
                  <a:lnTo>
                    <a:pt x="259621" y="233171"/>
                  </a:lnTo>
                  <a:lnTo>
                    <a:pt x="268130" y="199770"/>
                  </a:lnTo>
                  <a:lnTo>
                    <a:pt x="182913" y="177926"/>
                  </a:lnTo>
                  <a:lnTo>
                    <a:pt x="191168" y="145668"/>
                  </a:lnTo>
                  <a:lnTo>
                    <a:pt x="277054" y="145668"/>
                  </a:lnTo>
                  <a:lnTo>
                    <a:pt x="280322" y="132841"/>
                  </a:lnTo>
                  <a:lnTo>
                    <a:pt x="199677" y="112140"/>
                  </a:lnTo>
                  <a:lnTo>
                    <a:pt x="206916" y="84074"/>
                  </a:lnTo>
                  <a:lnTo>
                    <a:pt x="297719" y="84074"/>
                  </a:lnTo>
                  <a:lnTo>
                    <a:pt x="300642" y="72643"/>
                  </a:lnTo>
                  <a:lnTo>
                    <a:pt x="177579" y="41148"/>
                  </a:lnTo>
                  <a:close/>
                </a:path>
                <a:path w="2700654" h="840739">
                  <a:moveTo>
                    <a:pt x="16543" y="0"/>
                  </a:moveTo>
                  <a:lnTo>
                    <a:pt x="2446" y="54863"/>
                  </a:lnTo>
                  <a:lnTo>
                    <a:pt x="158" y="67361"/>
                  </a:lnTo>
                  <a:lnTo>
                    <a:pt x="0" y="78993"/>
                  </a:lnTo>
                  <a:lnTo>
                    <a:pt x="1820" y="88975"/>
                  </a:lnTo>
                  <a:lnTo>
                    <a:pt x="29804" y="117742"/>
                  </a:lnTo>
                  <a:lnTo>
                    <a:pt x="69502" y="126237"/>
                  </a:lnTo>
                  <a:lnTo>
                    <a:pt x="81948" y="126873"/>
                  </a:lnTo>
                  <a:lnTo>
                    <a:pt x="67343" y="184023"/>
                  </a:lnTo>
                  <a:lnTo>
                    <a:pt x="105189" y="193675"/>
                  </a:lnTo>
                  <a:lnTo>
                    <a:pt x="130125" y="96392"/>
                  </a:lnTo>
                  <a:lnTo>
                    <a:pt x="89822" y="96392"/>
                  </a:lnTo>
                  <a:lnTo>
                    <a:pt x="85504" y="96265"/>
                  </a:lnTo>
                  <a:lnTo>
                    <a:pt x="43975" y="85470"/>
                  </a:lnTo>
                  <a:lnTo>
                    <a:pt x="40165" y="69310"/>
                  </a:lnTo>
                  <a:lnTo>
                    <a:pt x="41026" y="62380"/>
                  </a:lnTo>
                  <a:lnTo>
                    <a:pt x="42959" y="54355"/>
                  </a:lnTo>
                  <a:lnTo>
                    <a:pt x="54389" y="9651"/>
                  </a:lnTo>
                  <a:lnTo>
                    <a:pt x="16543" y="0"/>
                  </a:lnTo>
                  <a:close/>
                </a:path>
                <a:path w="2700654" h="840739">
                  <a:moveTo>
                    <a:pt x="277054" y="145668"/>
                  </a:moveTo>
                  <a:lnTo>
                    <a:pt x="191168" y="145668"/>
                  </a:lnTo>
                  <a:lnTo>
                    <a:pt x="271813" y="166242"/>
                  </a:lnTo>
                  <a:lnTo>
                    <a:pt x="277054" y="145668"/>
                  </a:lnTo>
                  <a:close/>
                </a:path>
                <a:path w="2700654" h="840739">
                  <a:moveTo>
                    <a:pt x="435476" y="121792"/>
                  </a:moveTo>
                  <a:lnTo>
                    <a:pt x="354490" y="121792"/>
                  </a:lnTo>
                  <a:lnTo>
                    <a:pt x="430563" y="141224"/>
                  </a:lnTo>
                  <a:lnTo>
                    <a:pt x="435476" y="121792"/>
                  </a:lnTo>
                  <a:close/>
                </a:path>
                <a:path w="2700654" h="840739">
                  <a:moveTo>
                    <a:pt x="297719" y="84074"/>
                  </a:moveTo>
                  <a:lnTo>
                    <a:pt x="206916" y="84074"/>
                  </a:lnTo>
                  <a:lnTo>
                    <a:pt x="292133" y="105917"/>
                  </a:lnTo>
                  <a:lnTo>
                    <a:pt x="297719" y="84074"/>
                  </a:lnTo>
                  <a:close/>
                </a:path>
                <a:path w="2700654" h="840739">
                  <a:moveTo>
                    <a:pt x="108491" y="23494"/>
                  </a:moveTo>
                  <a:lnTo>
                    <a:pt x="89822" y="96392"/>
                  </a:lnTo>
                  <a:lnTo>
                    <a:pt x="130125" y="96392"/>
                  </a:lnTo>
                  <a:lnTo>
                    <a:pt x="146337" y="33146"/>
                  </a:lnTo>
                  <a:lnTo>
                    <a:pt x="108491" y="23494"/>
                  </a:lnTo>
                  <a:close/>
                </a:path>
                <a:path w="2700654" h="840739">
                  <a:moveTo>
                    <a:pt x="733692" y="182352"/>
                  </a:moveTo>
                  <a:lnTo>
                    <a:pt x="686722" y="192531"/>
                  </a:lnTo>
                  <a:lnTo>
                    <a:pt x="655575" y="229536"/>
                  </a:lnTo>
                  <a:lnTo>
                    <a:pt x="646066" y="283448"/>
                  </a:lnTo>
                  <a:lnTo>
                    <a:pt x="649091" y="299338"/>
                  </a:lnTo>
                  <a:lnTo>
                    <a:pt x="676260" y="336756"/>
                  </a:lnTo>
                  <a:lnTo>
                    <a:pt x="723559" y="353677"/>
                  </a:lnTo>
                  <a:lnTo>
                    <a:pt x="737871" y="353806"/>
                  </a:lnTo>
                  <a:lnTo>
                    <a:pt x="751372" y="351530"/>
                  </a:lnTo>
                  <a:lnTo>
                    <a:pt x="764065" y="346837"/>
                  </a:lnTo>
                  <a:lnTo>
                    <a:pt x="775641" y="340052"/>
                  </a:lnTo>
                  <a:lnTo>
                    <a:pt x="785623" y="331327"/>
                  </a:lnTo>
                  <a:lnTo>
                    <a:pt x="793191" y="321738"/>
                  </a:lnTo>
                  <a:lnTo>
                    <a:pt x="729457" y="321738"/>
                  </a:lnTo>
                  <a:lnTo>
                    <a:pt x="723075" y="321371"/>
                  </a:lnTo>
                  <a:lnTo>
                    <a:pt x="691157" y="299313"/>
                  </a:lnTo>
                  <a:lnTo>
                    <a:pt x="686817" y="280828"/>
                  </a:lnTo>
                  <a:lnTo>
                    <a:pt x="687273" y="269799"/>
                  </a:lnTo>
                  <a:lnTo>
                    <a:pt x="704017" y="228623"/>
                  </a:lnTo>
                  <a:lnTo>
                    <a:pt x="734301" y="215038"/>
                  </a:lnTo>
                  <a:lnTo>
                    <a:pt x="797102" y="215038"/>
                  </a:lnTo>
                  <a:lnTo>
                    <a:pt x="789149" y="205583"/>
                  </a:lnTo>
                  <a:lnTo>
                    <a:pt x="778685" y="197119"/>
                  </a:lnTo>
                  <a:lnTo>
                    <a:pt x="766341" y="190394"/>
                  </a:lnTo>
                  <a:lnTo>
                    <a:pt x="752127" y="185419"/>
                  </a:lnTo>
                  <a:lnTo>
                    <a:pt x="733692" y="182352"/>
                  </a:lnTo>
                  <a:close/>
                </a:path>
                <a:path w="2700654" h="840739">
                  <a:moveTo>
                    <a:pt x="763684" y="298576"/>
                  </a:moveTo>
                  <a:lnTo>
                    <a:pt x="729457" y="321738"/>
                  </a:lnTo>
                  <a:lnTo>
                    <a:pt x="793191" y="321738"/>
                  </a:lnTo>
                  <a:lnTo>
                    <a:pt x="794033" y="320673"/>
                  </a:lnTo>
                  <a:lnTo>
                    <a:pt x="800895" y="308101"/>
                  </a:lnTo>
                  <a:lnTo>
                    <a:pt x="763684" y="298576"/>
                  </a:lnTo>
                  <a:close/>
                </a:path>
                <a:path w="2700654" h="840739">
                  <a:moveTo>
                    <a:pt x="797102" y="215038"/>
                  </a:moveTo>
                  <a:lnTo>
                    <a:pt x="734301" y="215038"/>
                  </a:lnTo>
                  <a:lnTo>
                    <a:pt x="742729" y="216280"/>
                  </a:lnTo>
                  <a:lnTo>
                    <a:pt x="749348" y="218424"/>
                  </a:lnTo>
                  <a:lnTo>
                    <a:pt x="772816" y="249338"/>
                  </a:lnTo>
                  <a:lnTo>
                    <a:pt x="773082" y="257555"/>
                  </a:lnTo>
                  <a:lnTo>
                    <a:pt x="810293" y="266953"/>
                  </a:lnTo>
                  <a:lnTo>
                    <a:pt x="810507" y="252902"/>
                  </a:lnTo>
                  <a:lnTo>
                    <a:pt x="808483" y="239696"/>
                  </a:lnTo>
                  <a:lnTo>
                    <a:pt x="804220" y="227324"/>
                  </a:lnTo>
                  <a:lnTo>
                    <a:pt x="797720" y="215773"/>
                  </a:lnTo>
                  <a:lnTo>
                    <a:pt x="797102" y="215038"/>
                  </a:lnTo>
                  <a:close/>
                </a:path>
                <a:path w="2700654" h="840739">
                  <a:moveTo>
                    <a:pt x="1294441" y="377189"/>
                  </a:moveTo>
                  <a:lnTo>
                    <a:pt x="1255555" y="377189"/>
                  </a:lnTo>
                  <a:lnTo>
                    <a:pt x="1228885" y="481329"/>
                  </a:lnTo>
                  <a:lnTo>
                    <a:pt x="1265461" y="490600"/>
                  </a:lnTo>
                  <a:lnTo>
                    <a:pt x="1294441" y="377189"/>
                  </a:lnTo>
                  <a:close/>
                </a:path>
                <a:path w="2700654" h="840739">
                  <a:moveTo>
                    <a:pt x="1165258" y="294004"/>
                  </a:moveTo>
                  <a:lnTo>
                    <a:pt x="1124237" y="454532"/>
                  </a:lnTo>
                  <a:lnTo>
                    <a:pt x="1160686" y="463803"/>
                  </a:lnTo>
                  <a:lnTo>
                    <a:pt x="1222448" y="407415"/>
                  </a:lnTo>
                  <a:lnTo>
                    <a:pt x="1175164" y="407415"/>
                  </a:lnTo>
                  <a:lnTo>
                    <a:pt x="1201834" y="303275"/>
                  </a:lnTo>
                  <a:lnTo>
                    <a:pt x="1165258" y="294004"/>
                  </a:lnTo>
                  <a:close/>
                </a:path>
                <a:path w="2700654" h="840739">
                  <a:moveTo>
                    <a:pt x="1038432" y="261461"/>
                  </a:moveTo>
                  <a:lnTo>
                    <a:pt x="996475" y="272145"/>
                  </a:lnTo>
                  <a:lnTo>
                    <a:pt x="966709" y="303672"/>
                  </a:lnTo>
                  <a:lnTo>
                    <a:pt x="954676" y="350805"/>
                  </a:lnTo>
                  <a:lnTo>
                    <a:pt x="955261" y="362164"/>
                  </a:lnTo>
                  <a:lnTo>
                    <a:pt x="971717" y="401413"/>
                  </a:lnTo>
                  <a:lnTo>
                    <a:pt x="1008061" y="427126"/>
                  </a:lnTo>
                  <a:lnTo>
                    <a:pt x="1043877" y="434133"/>
                  </a:lnTo>
                  <a:lnTo>
                    <a:pt x="1055188" y="433572"/>
                  </a:lnTo>
                  <a:lnTo>
                    <a:pt x="1094646" y="417490"/>
                  </a:lnTo>
                  <a:lnTo>
                    <a:pt x="1110097" y="401050"/>
                  </a:lnTo>
                  <a:lnTo>
                    <a:pt x="1036928" y="401050"/>
                  </a:lnTo>
                  <a:lnTo>
                    <a:pt x="1027971" y="399668"/>
                  </a:lnTo>
                  <a:lnTo>
                    <a:pt x="997266" y="370022"/>
                  </a:lnTo>
                  <a:lnTo>
                    <a:pt x="995633" y="360140"/>
                  </a:lnTo>
                  <a:lnTo>
                    <a:pt x="995881" y="349067"/>
                  </a:lnTo>
                  <a:lnTo>
                    <a:pt x="1013340" y="307300"/>
                  </a:lnTo>
                  <a:lnTo>
                    <a:pt x="1045536" y="294584"/>
                  </a:lnTo>
                  <a:lnTo>
                    <a:pt x="1110883" y="294584"/>
                  </a:lnTo>
                  <a:lnTo>
                    <a:pt x="1110640" y="294237"/>
                  </a:lnTo>
                  <a:lnTo>
                    <a:pt x="1074224" y="268579"/>
                  </a:lnTo>
                  <a:lnTo>
                    <a:pt x="1050201" y="262389"/>
                  </a:lnTo>
                  <a:lnTo>
                    <a:pt x="1038432" y="261461"/>
                  </a:lnTo>
                  <a:close/>
                </a:path>
                <a:path w="2700654" h="840739">
                  <a:moveTo>
                    <a:pt x="1270033" y="320801"/>
                  </a:moveTo>
                  <a:lnTo>
                    <a:pt x="1175164" y="407415"/>
                  </a:lnTo>
                  <a:lnTo>
                    <a:pt x="1222448" y="407415"/>
                  </a:lnTo>
                  <a:lnTo>
                    <a:pt x="1255555" y="377189"/>
                  </a:lnTo>
                  <a:lnTo>
                    <a:pt x="1294441" y="377189"/>
                  </a:lnTo>
                  <a:lnTo>
                    <a:pt x="1306482" y="330073"/>
                  </a:lnTo>
                  <a:lnTo>
                    <a:pt x="1270033" y="320801"/>
                  </a:lnTo>
                  <a:close/>
                </a:path>
                <a:path w="2700654" h="840739">
                  <a:moveTo>
                    <a:pt x="1110883" y="294584"/>
                  </a:moveTo>
                  <a:lnTo>
                    <a:pt x="1045536" y="294584"/>
                  </a:lnTo>
                  <a:lnTo>
                    <a:pt x="1054514" y="296037"/>
                  </a:lnTo>
                  <a:lnTo>
                    <a:pt x="1063009" y="299061"/>
                  </a:lnTo>
                  <a:lnTo>
                    <a:pt x="1086724" y="335565"/>
                  </a:lnTo>
                  <a:lnTo>
                    <a:pt x="1086476" y="346638"/>
                  </a:lnTo>
                  <a:lnTo>
                    <a:pt x="1069017" y="388405"/>
                  </a:lnTo>
                  <a:lnTo>
                    <a:pt x="1036928" y="401050"/>
                  </a:lnTo>
                  <a:lnTo>
                    <a:pt x="1110097" y="401050"/>
                  </a:lnTo>
                  <a:lnTo>
                    <a:pt x="1126874" y="356780"/>
                  </a:lnTo>
                  <a:lnTo>
                    <a:pt x="1127745" y="344884"/>
                  </a:lnTo>
                  <a:lnTo>
                    <a:pt x="1127116" y="333488"/>
                  </a:lnTo>
                  <a:lnTo>
                    <a:pt x="1124999" y="322579"/>
                  </a:lnTo>
                  <a:lnTo>
                    <a:pt x="1121498" y="312370"/>
                  </a:lnTo>
                  <a:lnTo>
                    <a:pt x="1116712" y="302910"/>
                  </a:lnTo>
                  <a:lnTo>
                    <a:pt x="1110883" y="294584"/>
                  </a:lnTo>
                  <a:close/>
                </a:path>
                <a:path w="2700654" h="840739">
                  <a:moveTo>
                    <a:pt x="831502" y="208533"/>
                  </a:moveTo>
                  <a:lnTo>
                    <a:pt x="822993" y="241680"/>
                  </a:lnTo>
                  <a:lnTo>
                    <a:pt x="874428" y="254888"/>
                  </a:lnTo>
                  <a:lnTo>
                    <a:pt x="841789" y="382269"/>
                  </a:lnTo>
                  <a:lnTo>
                    <a:pt x="879889" y="391921"/>
                  </a:lnTo>
                  <a:lnTo>
                    <a:pt x="912528" y="264667"/>
                  </a:lnTo>
                  <a:lnTo>
                    <a:pt x="967467" y="264667"/>
                  </a:lnTo>
                  <a:lnTo>
                    <a:pt x="972599" y="244601"/>
                  </a:lnTo>
                  <a:lnTo>
                    <a:pt x="831502" y="208533"/>
                  </a:lnTo>
                  <a:close/>
                </a:path>
                <a:path w="2700654" h="840739">
                  <a:moveTo>
                    <a:pt x="967467" y="264667"/>
                  </a:moveTo>
                  <a:lnTo>
                    <a:pt x="912528" y="264667"/>
                  </a:lnTo>
                  <a:lnTo>
                    <a:pt x="964090" y="277875"/>
                  </a:lnTo>
                  <a:lnTo>
                    <a:pt x="967467" y="264667"/>
                  </a:lnTo>
                  <a:close/>
                </a:path>
                <a:path w="2700654" h="840739">
                  <a:moveTo>
                    <a:pt x="1323119" y="334390"/>
                  </a:moveTo>
                  <a:lnTo>
                    <a:pt x="1314737" y="367538"/>
                  </a:lnTo>
                  <a:lnTo>
                    <a:pt x="1366045" y="380745"/>
                  </a:lnTo>
                  <a:lnTo>
                    <a:pt x="1333533" y="508000"/>
                  </a:lnTo>
                  <a:lnTo>
                    <a:pt x="1371506" y="517778"/>
                  </a:lnTo>
                  <a:lnTo>
                    <a:pt x="1404145" y="390398"/>
                  </a:lnTo>
                  <a:lnTo>
                    <a:pt x="1459097" y="390398"/>
                  </a:lnTo>
                  <a:lnTo>
                    <a:pt x="1464216" y="370458"/>
                  </a:lnTo>
                  <a:lnTo>
                    <a:pt x="1323119" y="334390"/>
                  </a:lnTo>
                  <a:close/>
                </a:path>
                <a:path w="2700654" h="840739">
                  <a:moveTo>
                    <a:pt x="1459097" y="390398"/>
                  </a:moveTo>
                  <a:lnTo>
                    <a:pt x="1404145" y="390398"/>
                  </a:lnTo>
                  <a:lnTo>
                    <a:pt x="1455707" y="403605"/>
                  </a:lnTo>
                  <a:lnTo>
                    <a:pt x="1459097" y="390398"/>
                  </a:lnTo>
                  <a:close/>
                </a:path>
                <a:path w="2700654" h="840739">
                  <a:moveTo>
                    <a:pt x="2387096" y="721867"/>
                  </a:moveTo>
                  <a:lnTo>
                    <a:pt x="2287811" y="721867"/>
                  </a:lnTo>
                  <a:lnTo>
                    <a:pt x="2349787" y="737742"/>
                  </a:lnTo>
                  <a:lnTo>
                    <a:pt x="2352200" y="768730"/>
                  </a:lnTo>
                  <a:lnTo>
                    <a:pt x="2393475" y="779271"/>
                  </a:lnTo>
                  <a:lnTo>
                    <a:pt x="2387096" y="721867"/>
                  </a:lnTo>
                  <a:close/>
                </a:path>
                <a:path w="2700654" h="840739">
                  <a:moveTo>
                    <a:pt x="2332261" y="592581"/>
                  </a:moveTo>
                  <a:lnTo>
                    <a:pt x="2230661" y="737615"/>
                  </a:lnTo>
                  <a:lnTo>
                    <a:pt x="2271047" y="748029"/>
                  </a:lnTo>
                  <a:lnTo>
                    <a:pt x="2287811" y="721867"/>
                  </a:lnTo>
                  <a:lnTo>
                    <a:pt x="2387096" y="721867"/>
                  </a:lnTo>
                  <a:lnTo>
                    <a:pt x="2385149" y="704341"/>
                  </a:lnTo>
                  <a:lnTo>
                    <a:pt x="2347501" y="704341"/>
                  </a:lnTo>
                  <a:lnTo>
                    <a:pt x="2306099" y="693801"/>
                  </a:lnTo>
                  <a:lnTo>
                    <a:pt x="2342548" y="637920"/>
                  </a:lnTo>
                  <a:lnTo>
                    <a:pt x="2377769" y="637920"/>
                  </a:lnTo>
                  <a:lnTo>
                    <a:pt x="2373917" y="603250"/>
                  </a:lnTo>
                  <a:lnTo>
                    <a:pt x="2332261" y="592581"/>
                  </a:lnTo>
                  <a:close/>
                </a:path>
                <a:path w="2700654" h="840739">
                  <a:moveTo>
                    <a:pt x="2157382" y="547877"/>
                  </a:moveTo>
                  <a:lnTo>
                    <a:pt x="2116361" y="708405"/>
                  </a:lnTo>
                  <a:lnTo>
                    <a:pt x="2154207" y="718057"/>
                  </a:lnTo>
                  <a:lnTo>
                    <a:pt x="2186719" y="590803"/>
                  </a:lnTo>
                  <a:lnTo>
                    <a:pt x="2267686" y="590803"/>
                  </a:lnTo>
                  <a:lnTo>
                    <a:pt x="2271174" y="576961"/>
                  </a:lnTo>
                  <a:lnTo>
                    <a:pt x="2157382" y="547877"/>
                  </a:lnTo>
                  <a:close/>
                </a:path>
                <a:path w="2700654" h="840739">
                  <a:moveTo>
                    <a:pt x="2377769" y="637920"/>
                  </a:moveTo>
                  <a:lnTo>
                    <a:pt x="2342548" y="637920"/>
                  </a:lnTo>
                  <a:lnTo>
                    <a:pt x="2347501" y="704341"/>
                  </a:lnTo>
                  <a:lnTo>
                    <a:pt x="2385149" y="704341"/>
                  </a:lnTo>
                  <a:lnTo>
                    <a:pt x="2377769" y="637920"/>
                  </a:lnTo>
                  <a:close/>
                </a:path>
                <a:path w="2700654" h="840739">
                  <a:moveTo>
                    <a:pt x="2009808" y="510031"/>
                  </a:moveTo>
                  <a:lnTo>
                    <a:pt x="1968660" y="670560"/>
                  </a:lnTo>
                  <a:lnTo>
                    <a:pt x="2091850" y="702182"/>
                  </a:lnTo>
                  <a:lnTo>
                    <a:pt x="2100359" y="668654"/>
                  </a:lnTo>
                  <a:lnTo>
                    <a:pt x="2015142" y="646938"/>
                  </a:lnTo>
                  <a:lnTo>
                    <a:pt x="2023397" y="614552"/>
                  </a:lnTo>
                  <a:lnTo>
                    <a:pt x="2109283" y="614552"/>
                  </a:lnTo>
                  <a:lnTo>
                    <a:pt x="2112551" y="601726"/>
                  </a:lnTo>
                  <a:lnTo>
                    <a:pt x="2031906" y="581151"/>
                  </a:lnTo>
                  <a:lnTo>
                    <a:pt x="2039145" y="552957"/>
                  </a:lnTo>
                  <a:lnTo>
                    <a:pt x="2129969" y="552957"/>
                  </a:lnTo>
                  <a:lnTo>
                    <a:pt x="2132871" y="541654"/>
                  </a:lnTo>
                  <a:lnTo>
                    <a:pt x="2009808" y="510031"/>
                  </a:lnTo>
                  <a:close/>
                </a:path>
                <a:path w="2700654" h="840739">
                  <a:moveTo>
                    <a:pt x="1853344" y="470026"/>
                  </a:moveTo>
                  <a:lnTo>
                    <a:pt x="1812196" y="630554"/>
                  </a:lnTo>
                  <a:lnTo>
                    <a:pt x="1882808" y="648588"/>
                  </a:lnTo>
                  <a:lnTo>
                    <a:pt x="1897020" y="651617"/>
                  </a:lnTo>
                  <a:lnTo>
                    <a:pt x="1910113" y="652716"/>
                  </a:lnTo>
                  <a:lnTo>
                    <a:pt x="1922062" y="651910"/>
                  </a:lnTo>
                  <a:lnTo>
                    <a:pt x="1956295" y="626453"/>
                  </a:lnTo>
                  <a:lnTo>
                    <a:pt x="1958987" y="618998"/>
                  </a:lnTo>
                  <a:lnTo>
                    <a:pt x="1899572" y="618998"/>
                  </a:lnTo>
                  <a:lnTo>
                    <a:pt x="1858170" y="608329"/>
                  </a:lnTo>
                  <a:lnTo>
                    <a:pt x="1868584" y="567563"/>
                  </a:lnTo>
                  <a:lnTo>
                    <a:pt x="1950124" y="567563"/>
                  </a:lnTo>
                  <a:lnTo>
                    <a:pt x="1945268" y="563280"/>
                  </a:lnTo>
                  <a:lnTo>
                    <a:pt x="1935481" y="557276"/>
                  </a:lnTo>
                  <a:lnTo>
                    <a:pt x="1923932" y="552319"/>
                  </a:lnTo>
                  <a:lnTo>
                    <a:pt x="1910621" y="548386"/>
                  </a:lnTo>
                  <a:lnTo>
                    <a:pt x="1875823" y="539495"/>
                  </a:lnTo>
                  <a:lnTo>
                    <a:pt x="1882935" y="511555"/>
                  </a:lnTo>
                  <a:lnTo>
                    <a:pt x="1975215" y="511555"/>
                  </a:lnTo>
                  <a:lnTo>
                    <a:pt x="1977677" y="501903"/>
                  </a:lnTo>
                  <a:lnTo>
                    <a:pt x="1853344" y="470026"/>
                  </a:lnTo>
                  <a:close/>
                </a:path>
                <a:path w="2700654" h="840739">
                  <a:moveTo>
                    <a:pt x="2109283" y="614552"/>
                  </a:moveTo>
                  <a:lnTo>
                    <a:pt x="2023397" y="614552"/>
                  </a:lnTo>
                  <a:lnTo>
                    <a:pt x="2104042" y="635126"/>
                  </a:lnTo>
                  <a:lnTo>
                    <a:pt x="2109283" y="614552"/>
                  </a:lnTo>
                  <a:close/>
                </a:path>
                <a:path w="2700654" h="840739">
                  <a:moveTo>
                    <a:pt x="1950124" y="567563"/>
                  </a:moveTo>
                  <a:lnTo>
                    <a:pt x="1868584" y="567563"/>
                  </a:lnTo>
                  <a:lnTo>
                    <a:pt x="1901858" y="576071"/>
                  </a:lnTo>
                  <a:lnTo>
                    <a:pt x="1912194" y="580096"/>
                  </a:lnTo>
                  <a:lnTo>
                    <a:pt x="1918828" y="585882"/>
                  </a:lnTo>
                  <a:lnTo>
                    <a:pt x="1921771" y="593431"/>
                  </a:lnTo>
                  <a:lnTo>
                    <a:pt x="1921035" y="602741"/>
                  </a:lnTo>
                  <a:lnTo>
                    <a:pt x="1919257" y="609473"/>
                  </a:lnTo>
                  <a:lnTo>
                    <a:pt x="1915955" y="614044"/>
                  </a:lnTo>
                  <a:lnTo>
                    <a:pt x="1906049" y="618870"/>
                  </a:lnTo>
                  <a:lnTo>
                    <a:pt x="1899572" y="618998"/>
                  </a:lnTo>
                  <a:lnTo>
                    <a:pt x="1958987" y="618998"/>
                  </a:lnTo>
                  <a:lnTo>
                    <a:pt x="1960913" y="613663"/>
                  </a:lnTo>
                  <a:lnTo>
                    <a:pt x="1962937" y="600378"/>
                  </a:lnTo>
                  <a:lnTo>
                    <a:pt x="1962341" y="588724"/>
                  </a:lnTo>
                  <a:lnTo>
                    <a:pt x="1959127" y="578713"/>
                  </a:lnTo>
                  <a:lnTo>
                    <a:pt x="1953293" y="570356"/>
                  </a:lnTo>
                  <a:lnTo>
                    <a:pt x="1950124" y="567563"/>
                  </a:lnTo>
                  <a:close/>
                </a:path>
                <a:path w="2700654" h="840739">
                  <a:moveTo>
                    <a:pt x="1671099" y="535939"/>
                  </a:moveTo>
                  <a:lnTo>
                    <a:pt x="1669910" y="548683"/>
                  </a:lnTo>
                  <a:lnTo>
                    <a:pt x="1670924" y="560641"/>
                  </a:lnTo>
                  <a:lnTo>
                    <a:pt x="1674152" y="571837"/>
                  </a:lnTo>
                  <a:lnTo>
                    <a:pt x="1711415" y="606530"/>
                  </a:lnTo>
                  <a:lnTo>
                    <a:pt x="1749811" y="614672"/>
                  </a:lnTo>
                  <a:lnTo>
                    <a:pt x="1757332" y="614171"/>
                  </a:lnTo>
                  <a:lnTo>
                    <a:pt x="1794479" y="592423"/>
                  </a:lnTo>
                  <a:lnTo>
                    <a:pt x="1799641" y="581151"/>
                  </a:lnTo>
                  <a:lnTo>
                    <a:pt x="1740187" y="581151"/>
                  </a:lnTo>
                  <a:lnTo>
                    <a:pt x="1723423" y="576961"/>
                  </a:lnTo>
                  <a:lnTo>
                    <a:pt x="1717073" y="573151"/>
                  </a:lnTo>
                  <a:lnTo>
                    <a:pt x="1712755" y="567563"/>
                  </a:lnTo>
                  <a:lnTo>
                    <a:pt x="1708564" y="561975"/>
                  </a:lnTo>
                  <a:lnTo>
                    <a:pt x="1707040" y="554608"/>
                  </a:lnTo>
                  <a:lnTo>
                    <a:pt x="1708310" y="545464"/>
                  </a:lnTo>
                  <a:lnTo>
                    <a:pt x="1671099" y="535939"/>
                  </a:lnTo>
                  <a:close/>
                </a:path>
                <a:path w="2700654" h="840739">
                  <a:moveTo>
                    <a:pt x="2267686" y="590803"/>
                  </a:moveTo>
                  <a:lnTo>
                    <a:pt x="2186719" y="590803"/>
                  </a:lnTo>
                  <a:lnTo>
                    <a:pt x="2262792" y="610235"/>
                  </a:lnTo>
                  <a:lnTo>
                    <a:pt x="2267686" y="590803"/>
                  </a:lnTo>
                  <a:close/>
                </a:path>
                <a:path w="2700654" h="840739">
                  <a:moveTo>
                    <a:pt x="1660672" y="470915"/>
                  </a:moveTo>
                  <a:lnTo>
                    <a:pt x="1621696" y="470915"/>
                  </a:lnTo>
                  <a:lnTo>
                    <a:pt x="1595153" y="575055"/>
                  </a:lnTo>
                  <a:lnTo>
                    <a:pt x="1631602" y="584326"/>
                  </a:lnTo>
                  <a:lnTo>
                    <a:pt x="1660672" y="470915"/>
                  </a:lnTo>
                  <a:close/>
                </a:path>
                <a:path w="2700654" h="840739">
                  <a:moveTo>
                    <a:pt x="1730027" y="506983"/>
                  </a:moveTo>
                  <a:lnTo>
                    <a:pt x="1722788" y="535051"/>
                  </a:lnTo>
                  <a:lnTo>
                    <a:pt x="1741838" y="539876"/>
                  </a:lnTo>
                  <a:lnTo>
                    <a:pt x="1749966" y="542036"/>
                  </a:lnTo>
                  <a:lnTo>
                    <a:pt x="1755681" y="545211"/>
                  </a:lnTo>
                  <a:lnTo>
                    <a:pt x="1762158" y="553719"/>
                  </a:lnTo>
                  <a:lnTo>
                    <a:pt x="1763047" y="558673"/>
                  </a:lnTo>
                  <a:lnTo>
                    <a:pt x="1761523" y="564514"/>
                  </a:lnTo>
                  <a:lnTo>
                    <a:pt x="1759872" y="571245"/>
                  </a:lnTo>
                  <a:lnTo>
                    <a:pt x="1756570" y="575817"/>
                  </a:lnTo>
                  <a:lnTo>
                    <a:pt x="1746664" y="580898"/>
                  </a:lnTo>
                  <a:lnTo>
                    <a:pt x="1740187" y="581151"/>
                  </a:lnTo>
                  <a:lnTo>
                    <a:pt x="1799641" y="581151"/>
                  </a:lnTo>
                  <a:lnTo>
                    <a:pt x="1801147" y="576833"/>
                  </a:lnTo>
                  <a:lnTo>
                    <a:pt x="1802571" y="569356"/>
                  </a:lnTo>
                  <a:lnTo>
                    <a:pt x="1802971" y="563280"/>
                  </a:lnTo>
                  <a:lnTo>
                    <a:pt x="1802849" y="560641"/>
                  </a:lnTo>
                  <a:lnTo>
                    <a:pt x="1785272" y="532638"/>
                  </a:lnTo>
                  <a:lnTo>
                    <a:pt x="1793019" y="530860"/>
                  </a:lnTo>
                  <a:lnTo>
                    <a:pt x="1799369" y="527812"/>
                  </a:lnTo>
                  <a:lnTo>
                    <a:pt x="1809275" y="519175"/>
                  </a:lnTo>
                  <a:lnTo>
                    <a:pt x="1812741" y="513079"/>
                  </a:lnTo>
                  <a:lnTo>
                    <a:pt x="1754411" y="513079"/>
                  </a:lnTo>
                  <a:lnTo>
                    <a:pt x="1747045" y="511301"/>
                  </a:lnTo>
                  <a:lnTo>
                    <a:pt x="1730027" y="506983"/>
                  </a:lnTo>
                  <a:close/>
                </a:path>
                <a:path w="2700654" h="840739">
                  <a:moveTo>
                    <a:pt x="2129969" y="552957"/>
                  </a:moveTo>
                  <a:lnTo>
                    <a:pt x="2039145" y="552957"/>
                  </a:lnTo>
                  <a:lnTo>
                    <a:pt x="2124362" y="574801"/>
                  </a:lnTo>
                  <a:lnTo>
                    <a:pt x="2129969" y="552957"/>
                  </a:lnTo>
                  <a:close/>
                </a:path>
                <a:path w="2700654" h="840739">
                  <a:moveTo>
                    <a:pt x="1531399" y="387603"/>
                  </a:moveTo>
                  <a:lnTo>
                    <a:pt x="1490378" y="548258"/>
                  </a:lnTo>
                  <a:lnTo>
                    <a:pt x="1526827" y="557529"/>
                  </a:lnTo>
                  <a:lnTo>
                    <a:pt x="1588728" y="501014"/>
                  </a:lnTo>
                  <a:lnTo>
                    <a:pt x="1541305" y="501014"/>
                  </a:lnTo>
                  <a:lnTo>
                    <a:pt x="1567975" y="397001"/>
                  </a:lnTo>
                  <a:lnTo>
                    <a:pt x="1531399" y="387603"/>
                  </a:lnTo>
                  <a:close/>
                </a:path>
                <a:path w="2700654" h="840739">
                  <a:moveTo>
                    <a:pt x="1975215" y="511555"/>
                  </a:moveTo>
                  <a:lnTo>
                    <a:pt x="1882935" y="511555"/>
                  </a:lnTo>
                  <a:lnTo>
                    <a:pt x="1969549" y="533780"/>
                  </a:lnTo>
                  <a:lnTo>
                    <a:pt x="1975215" y="511555"/>
                  </a:lnTo>
                  <a:close/>
                </a:path>
                <a:path w="2700654" h="840739">
                  <a:moveTo>
                    <a:pt x="1811344" y="474090"/>
                  </a:moveTo>
                  <a:lnTo>
                    <a:pt x="1750093" y="474090"/>
                  </a:lnTo>
                  <a:lnTo>
                    <a:pt x="1764571" y="477646"/>
                  </a:lnTo>
                  <a:lnTo>
                    <a:pt x="1769397" y="480440"/>
                  </a:lnTo>
                  <a:lnTo>
                    <a:pt x="1776636" y="488695"/>
                  </a:lnTo>
                  <a:lnTo>
                    <a:pt x="1777779" y="493902"/>
                  </a:lnTo>
                  <a:lnTo>
                    <a:pt x="1776255" y="500379"/>
                  </a:lnTo>
                  <a:lnTo>
                    <a:pt x="1774731" y="505840"/>
                  </a:lnTo>
                  <a:lnTo>
                    <a:pt x="1771302" y="509396"/>
                  </a:lnTo>
                  <a:lnTo>
                    <a:pt x="1766095" y="511301"/>
                  </a:lnTo>
                  <a:lnTo>
                    <a:pt x="1760761" y="513079"/>
                  </a:lnTo>
                  <a:lnTo>
                    <a:pt x="1812741" y="513079"/>
                  </a:lnTo>
                  <a:lnTo>
                    <a:pt x="1812958" y="512699"/>
                  </a:lnTo>
                  <a:lnTo>
                    <a:pt x="1815244" y="503936"/>
                  </a:lnTo>
                  <a:lnTo>
                    <a:pt x="1816525" y="493902"/>
                  </a:lnTo>
                  <a:lnTo>
                    <a:pt x="1815609" y="484505"/>
                  </a:lnTo>
                  <a:lnTo>
                    <a:pt x="1812475" y="475789"/>
                  </a:lnTo>
                  <a:lnTo>
                    <a:pt x="1811344" y="474090"/>
                  </a:lnTo>
                  <a:close/>
                </a:path>
                <a:path w="2700654" h="840739">
                  <a:moveTo>
                    <a:pt x="1636174" y="414527"/>
                  </a:moveTo>
                  <a:lnTo>
                    <a:pt x="1541305" y="501014"/>
                  </a:lnTo>
                  <a:lnTo>
                    <a:pt x="1588728" y="501014"/>
                  </a:lnTo>
                  <a:lnTo>
                    <a:pt x="1621696" y="470915"/>
                  </a:lnTo>
                  <a:lnTo>
                    <a:pt x="1660672" y="470915"/>
                  </a:lnTo>
                  <a:lnTo>
                    <a:pt x="1672750" y="423799"/>
                  </a:lnTo>
                  <a:lnTo>
                    <a:pt x="1636174" y="414527"/>
                  </a:lnTo>
                  <a:close/>
                </a:path>
                <a:path w="2700654" h="840739">
                  <a:moveTo>
                    <a:pt x="1738758" y="442483"/>
                  </a:moveTo>
                  <a:lnTo>
                    <a:pt x="1696705" y="463327"/>
                  </a:lnTo>
                  <a:lnTo>
                    <a:pt x="1684688" y="483996"/>
                  </a:lnTo>
                  <a:lnTo>
                    <a:pt x="1721899" y="493521"/>
                  </a:lnTo>
                  <a:lnTo>
                    <a:pt x="1724439" y="485648"/>
                  </a:lnTo>
                  <a:lnTo>
                    <a:pt x="1729138" y="480187"/>
                  </a:lnTo>
                  <a:lnTo>
                    <a:pt x="1735869" y="477392"/>
                  </a:lnTo>
                  <a:lnTo>
                    <a:pt x="1742600" y="474471"/>
                  </a:lnTo>
                  <a:lnTo>
                    <a:pt x="1750093" y="474090"/>
                  </a:lnTo>
                  <a:lnTo>
                    <a:pt x="1811344" y="474090"/>
                  </a:lnTo>
                  <a:lnTo>
                    <a:pt x="1807116" y="467740"/>
                  </a:lnTo>
                  <a:lnTo>
                    <a:pt x="1767746" y="445262"/>
                  </a:lnTo>
                  <a:lnTo>
                    <a:pt x="1752597" y="442712"/>
                  </a:lnTo>
                  <a:lnTo>
                    <a:pt x="1738758" y="442483"/>
                  </a:lnTo>
                  <a:close/>
                </a:path>
                <a:path w="2700654" h="840739">
                  <a:moveTo>
                    <a:pt x="2592992" y="659383"/>
                  </a:moveTo>
                  <a:lnTo>
                    <a:pt x="2551844" y="819912"/>
                  </a:lnTo>
                  <a:lnTo>
                    <a:pt x="2611407" y="835151"/>
                  </a:lnTo>
                  <a:lnTo>
                    <a:pt x="2649888" y="840486"/>
                  </a:lnTo>
                  <a:lnTo>
                    <a:pt x="2658339" y="839821"/>
                  </a:lnTo>
                  <a:lnTo>
                    <a:pt x="2690591" y="818768"/>
                  </a:lnTo>
                  <a:lnTo>
                    <a:pt x="2695892" y="806576"/>
                  </a:lnTo>
                  <a:lnTo>
                    <a:pt x="2637569" y="806576"/>
                  </a:lnTo>
                  <a:lnTo>
                    <a:pt x="2629695" y="806068"/>
                  </a:lnTo>
                  <a:lnTo>
                    <a:pt x="2620678" y="803528"/>
                  </a:lnTo>
                  <a:lnTo>
                    <a:pt x="2597945" y="797687"/>
                  </a:lnTo>
                  <a:lnTo>
                    <a:pt x="2608994" y="754252"/>
                  </a:lnTo>
                  <a:lnTo>
                    <a:pt x="2690106" y="754252"/>
                  </a:lnTo>
                  <a:lnTo>
                    <a:pt x="2688210" y="751903"/>
                  </a:lnTo>
                  <a:lnTo>
                    <a:pt x="2649032" y="730769"/>
                  </a:lnTo>
                  <a:lnTo>
                    <a:pt x="2617122" y="722376"/>
                  </a:lnTo>
                  <a:lnTo>
                    <a:pt x="2630838" y="669036"/>
                  </a:lnTo>
                  <a:lnTo>
                    <a:pt x="2592992" y="659383"/>
                  </a:lnTo>
                  <a:close/>
                </a:path>
                <a:path w="2700654" h="840739">
                  <a:moveTo>
                    <a:pt x="2690106" y="754252"/>
                  </a:moveTo>
                  <a:lnTo>
                    <a:pt x="2608994" y="754252"/>
                  </a:lnTo>
                  <a:lnTo>
                    <a:pt x="2631854" y="760094"/>
                  </a:lnTo>
                  <a:lnTo>
                    <a:pt x="2640998" y="762253"/>
                  </a:lnTo>
                  <a:lnTo>
                    <a:pt x="2648110" y="765555"/>
                  </a:lnTo>
                  <a:lnTo>
                    <a:pt x="2658397" y="774573"/>
                  </a:lnTo>
                  <a:lnTo>
                    <a:pt x="2659921" y="781176"/>
                  </a:lnTo>
                  <a:lnTo>
                    <a:pt x="2657889" y="790193"/>
                  </a:lnTo>
                  <a:lnTo>
                    <a:pt x="2655476" y="798702"/>
                  </a:lnTo>
                  <a:lnTo>
                    <a:pt x="2650904" y="803782"/>
                  </a:lnTo>
                  <a:lnTo>
                    <a:pt x="2637569" y="806576"/>
                  </a:lnTo>
                  <a:lnTo>
                    <a:pt x="2695892" y="806576"/>
                  </a:lnTo>
                  <a:lnTo>
                    <a:pt x="2697894" y="800353"/>
                  </a:lnTo>
                  <a:lnTo>
                    <a:pt x="2699824" y="790063"/>
                  </a:lnTo>
                  <a:lnTo>
                    <a:pt x="2700291" y="780700"/>
                  </a:lnTo>
                  <a:lnTo>
                    <a:pt x="2699304" y="772243"/>
                  </a:lnTo>
                  <a:lnTo>
                    <a:pt x="2696878" y="764666"/>
                  </a:lnTo>
                  <a:lnTo>
                    <a:pt x="2693091" y="757951"/>
                  </a:lnTo>
                  <a:lnTo>
                    <a:pt x="2690106" y="754252"/>
                  </a:lnTo>
                  <a:close/>
                </a:path>
                <a:path w="2700654" h="840739">
                  <a:moveTo>
                    <a:pt x="2434877" y="618870"/>
                  </a:moveTo>
                  <a:lnTo>
                    <a:pt x="2426368" y="652144"/>
                  </a:lnTo>
                  <a:lnTo>
                    <a:pt x="2477803" y="665226"/>
                  </a:lnTo>
                  <a:lnTo>
                    <a:pt x="2445164" y="792606"/>
                  </a:lnTo>
                  <a:lnTo>
                    <a:pt x="2483264" y="802258"/>
                  </a:lnTo>
                  <a:lnTo>
                    <a:pt x="2515903" y="675004"/>
                  </a:lnTo>
                  <a:lnTo>
                    <a:pt x="2570842" y="675004"/>
                  </a:lnTo>
                  <a:lnTo>
                    <a:pt x="2575974" y="654938"/>
                  </a:lnTo>
                  <a:lnTo>
                    <a:pt x="2434877" y="618870"/>
                  </a:lnTo>
                  <a:close/>
                </a:path>
                <a:path w="2700654" h="840739">
                  <a:moveTo>
                    <a:pt x="2570842" y="675004"/>
                  </a:moveTo>
                  <a:lnTo>
                    <a:pt x="2515903" y="675004"/>
                  </a:lnTo>
                  <a:lnTo>
                    <a:pt x="2567465" y="688213"/>
                  </a:lnTo>
                  <a:lnTo>
                    <a:pt x="2570842" y="6750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4412996" y="2220595"/>
            <a:ext cx="793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1CCCC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11CCCC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11CCCC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4597908" y="2242439"/>
            <a:ext cx="3966210" cy="4013835"/>
            <a:chOff x="4597908" y="2242439"/>
            <a:chExt cx="3966210" cy="4013835"/>
          </a:xfrm>
        </p:grpSpPr>
        <p:pic>
          <p:nvPicPr>
            <p:cNvPr id="48" name="object 4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597908" y="2242439"/>
              <a:ext cx="3097276" cy="17221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597908" y="2425319"/>
              <a:ext cx="2238247" cy="17221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597908" y="2608199"/>
              <a:ext cx="3947922" cy="17221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597908" y="2790774"/>
              <a:ext cx="2837434" cy="17251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597908" y="2974213"/>
              <a:ext cx="3533140" cy="17221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597908" y="3157093"/>
              <a:ext cx="1059370" cy="17221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597908" y="3339973"/>
              <a:ext cx="3406393" cy="17221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597908" y="3522853"/>
              <a:ext cx="1940179" cy="17221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460490" y="3522853"/>
              <a:ext cx="249173" cy="17221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626606" y="3522853"/>
              <a:ext cx="114300" cy="17221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597908" y="3705733"/>
              <a:ext cx="3461766" cy="17221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597908" y="3888613"/>
              <a:ext cx="3946143" cy="17221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597908" y="4071188"/>
              <a:ext cx="3922649" cy="17251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597908" y="4254754"/>
              <a:ext cx="1748536" cy="17221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597908" y="4437634"/>
              <a:ext cx="3966210" cy="17221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597908" y="4620514"/>
              <a:ext cx="3310255" cy="17221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829423" y="4620514"/>
              <a:ext cx="124968" cy="17221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891907" y="4620514"/>
              <a:ext cx="270255" cy="17221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597908" y="4803394"/>
              <a:ext cx="3577463" cy="17221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597908" y="4986274"/>
              <a:ext cx="2097405" cy="17221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597908" y="5169154"/>
              <a:ext cx="969594" cy="172211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486654" y="5169154"/>
              <a:ext cx="728040" cy="172211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160262" y="5169154"/>
              <a:ext cx="2056130" cy="172211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597908" y="5351729"/>
              <a:ext cx="2826385" cy="172516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597908" y="5535167"/>
              <a:ext cx="3006470" cy="17221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597908" y="5718048"/>
              <a:ext cx="3687699" cy="172212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597908" y="5900928"/>
              <a:ext cx="3732022" cy="17221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597908" y="6083808"/>
              <a:ext cx="3603370" cy="172212"/>
            </a:xfrm>
            <a:prstGeom prst="rect">
              <a:avLst/>
            </a:prstGeom>
          </p:spPr>
        </p:pic>
      </p:grpSp>
      <p:sp>
        <p:nvSpPr>
          <p:cNvPr id="76" name="object 76"/>
          <p:cNvSpPr txBox="1"/>
          <p:nvPr/>
        </p:nvSpPr>
        <p:spPr>
          <a:xfrm>
            <a:off x="4412996" y="2952369"/>
            <a:ext cx="793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1CCCC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11CCCC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11CCCC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4412996" y="3683889"/>
            <a:ext cx="79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1CCCC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4412996" y="4415790"/>
            <a:ext cx="79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1CCCC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4412996" y="5147309"/>
            <a:ext cx="79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1CCCC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4412996" y="6061964"/>
            <a:ext cx="79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1CCCC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81" name="object 81"/>
          <p:cNvGrpSpPr/>
          <p:nvPr/>
        </p:nvGrpSpPr>
        <p:grpSpPr>
          <a:xfrm>
            <a:off x="8692895" y="1876679"/>
            <a:ext cx="1957070" cy="172720"/>
            <a:chOff x="8692895" y="1876679"/>
            <a:chExt cx="1957070" cy="172720"/>
          </a:xfrm>
        </p:grpSpPr>
        <p:pic>
          <p:nvPicPr>
            <p:cNvPr id="82" name="object 82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8692895" y="1876679"/>
              <a:ext cx="1601216" cy="17221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0194035" y="1876679"/>
              <a:ext cx="455676" cy="172212"/>
            </a:xfrm>
            <a:prstGeom prst="rect">
              <a:avLst/>
            </a:prstGeom>
          </p:spPr>
        </p:pic>
      </p:grpSp>
      <p:sp>
        <p:nvSpPr>
          <p:cNvPr id="84" name="object 84"/>
          <p:cNvSpPr txBox="1"/>
          <p:nvPr/>
        </p:nvSpPr>
        <p:spPr>
          <a:xfrm>
            <a:off x="8680195" y="2220595"/>
            <a:ext cx="793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1CCCC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11CCCC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85" name="object 85"/>
          <p:cNvGrpSpPr/>
          <p:nvPr/>
        </p:nvGrpSpPr>
        <p:grpSpPr>
          <a:xfrm>
            <a:off x="8865107" y="2242439"/>
            <a:ext cx="2732405" cy="1452880"/>
            <a:chOff x="8865107" y="2242439"/>
            <a:chExt cx="2732405" cy="1452880"/>
          </a:xfrm>
        </p:grpSpPr>
        <p:pic>
          <p:nvPicPr>
            <p:cNvPr id="86" name="object 86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8865107" y="2242439"/>
              <a:ext cx="1431290" cy="17221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8865107" y="2425319"/>
              <a:ext cx="2078354" cy="172212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8865107" y="2608199"/>
              <a:ext cx="2059177" cy="172212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8865107" y="2790774"/>
              <a:ext cx="2038096" cy="172516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0814557" y="2790774"/>
              <a:ext cx="124968" cy="172516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0877041" y="2790774"/>
              <a:ext cx="720090" cy="172516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8865107" y="2974213"/>
              <a:ext cx="1517015" cy="172212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8865107" y="3157093"/>
              <a:ext cx="722807" cy="172212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8865107" y="3339973"/>
              <a:ext cx="1010869" cy="172212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8865107" y="3522853"/>
              <a:ext cx="1685036" cy="172212"/>
            </a:xfrm>
            <a:prstGeom prst="rect">
              <a:avLst/>
            </a:prstGeom>
          </p:spPr>
        </p:pic>
      </p:grpSp>
      <p:sp>
        <p:nvSpPr>
          <p:cNvPr id="96" name="object 96"/>
          <p:cNvSpPr txBox="1"/>
          <p:nvPr/>
        </p:nvSpPr>
        <p:spPr>
          <a:xfrm>
            <a:off x="8680195" y="2768930"/>
            <a:ext cx="793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1CCCC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8680195" y="3135248"/>
            <a:ext cx="793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1CCCC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11CCCC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11CCCC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98" name="object 98"/>
          <p:cNvGrpSpPr/>
          <p:nvPr/>
        </p:nvGrpSpPr>
        <p:grpSpPr>
          <a:xfrm>
            <a:off x="537667" y="258825"/>
            <a:ext cx="11260455" cy="399415"/>
            <a:chOff x="537667" y="258825"/>
            <a:chExt cx="11260455" cy="399415"/>
          </a:xfrm>
        </p:grpSpPr>
        <p:pic>
          <p:nvPicPr>
            <p:cNvPr id="99" name="object 99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537667" y="258825"/>
              <a:ext cx="5482209" cy="399288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5745734" y="258825"/>
              <a:ext cx="6051804" cy="3992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6636" y="0"/>
            <a:ext cx="11675745" cy="6858000"/>
            <a:chOff x="516636" y="0"/>
            <a:chExt cx="11675745" cy="6858000"/>
          </a:xfrm>
        </p:grpSpPr>
        <p:sp>
          <p:nvSpPr>
            <p:cNvPr id="3" name="object 3"/>
            <p:cNvSpPr/>
            <p:nvPr/>
          </p:nvSpPr>
          <p:spPr>
            <a:xfrm>
              <a:off x="6653783" y="3843528"/>
              <a:ext cx="1809114" cy="222885"/>
            </a:xfrm>
            <a:custGeom>
              <a:avLst/>
              <a:gdLst/>
              <a:ahLst/>
              <a:cxnLst/>
              <a:rect l="l" t="t" r="r" b="b"/>
              <a:pathLst>
                <a:path w="1809115" h="222885">
                  <a:moveTo>
                    <a:pt x="1808987" y="0"/>
                  </a:moveTo>
                  <a:lnTo>
                    <a:pt x="0" y="0"/>
                  </a:lnTo>
                  <a:lnTo>
                    <a:pt x="0" y="222504"/>
                  </a:lnTo>
                  <a:lnTo>
                    <a:pt x="1808987" y="222504"/>
                  </a:lnTo>
                  <a:lnTo>
                    <a:pt x="1808987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729228" y="3340607"/>
              <a:ext cx="4733925" cy="475615"/>
            </a:xfrm>
            <a:custGeom>
              <a:avLst/>
              <a:gdLst/>
              <a:ahLst/>
              <a:cxnLst/>
              <a:rect l="l" t="t" r="r" b="b"/>
              <a:pathLst>
                <a:path w="4733925" h="475614">
                  <a:moveTo>
                    <a:pt x="4733544" y="252984"/>
                  </a:moveTo>
                  <a:lnTo>
                    <a:pt x="0" y="252984"/>
                  </a:lnTo>
                  <a:lnTo>
                    <a:pt x="0" y="475488"/>
                  </a:lnTo>
                  <a:lnTo>
                    <a:pt x="4733544" y="475488"/>
                  </a:lnTo>
                  <a:lnTo>
                    <a:pt x="4733544" y="252984"/>
                  </a:lnTo>
                  <a:close/>
                </a:path>
                <a:path w="4733925" h="475614">
                  <a:moveTo>
                    <a:pt x="4733544" y="0"/>
                  </a:moveTo>
                  <a:lnTo>
                    <a:pt x="2122932" y="0"/>
                  </a:lnTo>
                  <a:lnTo>
                    <a:pt x="2122932" y="217932"/>
                  </a:lnTo>
                  <a:lnTo>
                    <a:pt x="4733544" y="217932"/>
                  </a:lnTo>
                  <a:lnTo>
                    <a:pt x="4733544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61131" y="2776727"/>
              <a:ext cx="767715" cy="563880"/>
            </a:xfrm>
            <a:custGeom>
              <a:avLst/>
              <a:gdLst/>
              <a:ahLst/>
              <a:cxnLst/>
              <a:rect l="l" t="t" r="r" b="b"/>
              <a:pathLst>
                <a:path w="767714" h="563879">
                  <a:moveTo>
                    <a:pt x="0" y="0"/>
                  </a:moveTo>
                  <a:lnTo>
                    <a:pt x="767207" y="563372"/>
                  </a:lnTo>
                </a:path>
              </a:pathLst>
            </a:custGeom>
            <a:ln w="6095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58455" y="0"/>
              <a:ext cx="4733544" cy="685799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667" y="272541"/>
              <a:ext cx="11303381" cy="37185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16636" y="858011"/>
              <a:ext cx="11056620" cy="0"/>
            </a:xfrm>
            <a:custGeom>
              <a:avLst/>
              <a:gdLst/>
              <a:ahLst/>
              <a:cxnLst/>
              <a:rect l="l" t="t" r="r" b="b"/>
              <a:pathLst>
                <a:path w="11056620">
                  <a:moveTo>
                    <a:pt x="0" y="0"/>
                  </a:moveTo>
                  <a:lnTo>
                    <a:pt x="11056112" y="0"/>
                  </a:lnTo>
                </a:path>
              </a:pathLst>
            </a:custGeom>
            <a:ln w="152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91042" y="590753"/>
              <a:ext cx="1630933" cy="25786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729228" y="3340608"/>
              <a:ext cx="2092960" cy="218440"/>
            </a:xfrm>
            <a:custGeom>
              <a:avLst/>
              <a:gdLst/>
              <a:ahLst/>
              <a:cxnLst/>
              <a:rect l="l" t="t" r="r" b="b"/>
              <a:pathLst>
                <a:path w="2092960" h="218439">
                  <a:moveTo>
                    <a:pt x="2092452" y="0"/>
                  </a:moveTo>
                  <a:lnTo>
                    <a:pt x="0" y="0"/>
                  </a:lnTo>
                  <a:lnTo>
                    <a:pt x="0" y="217932"/>
                  </a:lnTo>
                  <a:lnTo>
                    <a:pt x="2092452" y="217932"/>
                  </a:lnTo>
                  <a:lnTo>
                    <a:pt x="2092452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3877" y="2487422"/>
              <a:ext cx="1536192" cy="2286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571244" y="2374392"/>
              <a:ext cx="882650" cy="83820"/>
            </a:xfrm>
            <a:custGeom>
              <a:avLst/>
              <a:gdLst/>
              <a:ahLst/>
              <a:cxnLst/>
              <a:rect l="l" t="t" r="r" b="b"/>
              <a:pathLst>
                <a:path w="882650" h="83819">
                  <a:moveTo>
                    <a:pt x="882395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82395" y="83820"/>
                  </a:lnTo>
                  <a:lnTo>
                    <a:pt x="882395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71244" y="2776727"/>
              <a:ext cx="1390015" cy="0"/>
            </a:xfrm>
            <a:custGeom>
              <a:avLst/>
              <a:gdLst/>
              <a:ahLst/>
              <a:cxnLst/>
              <a:rect l="l" t="t" r="r" b="b"/>
              <a:pathLst>
                <a:path w="1390014">
                  <a:moveTo>
                    <a:pt x="0" y="0"/>
                  </a:moveTo>
                  <a:lnTo>
                    <a:pt x="1389761" y="0"/>
                  </a:lnTo>
                </a:path>
              </a:pathLst>
            </a:custGeom>
            <a:ln w="6096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86417" y="2407666"/>
              <a:ext cx="777240" cy="2286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192767" y="2295144"/>
              <a:ext cx="882650" cy="82550"/>
            </a:xfrm>
            <a:custGeom>
              <a:avLst/>
              <a:gdLst/>
              <a:ahLst/>
              <a:cxnLst/>
              <a:rect l="l" t="t" r="r" b="b"/>
              <a:pathLst>
                <a:path w="882650" h="82550">
                  <a:moveTo>
                    <a:pt x="882396" y="0"/>
                  </a:moveTo>
                  <a:lnTo>
                    <a:pt x="0" y="0"/>
                  </a:lnTo>
                  <a:lnTo>
                    <a:pt x="0" y="82296"/>
                  </a:lnTo>
                  <a:lnTo>
                    <a:pt x="882396" y="82296"/>
                  </a:lnTo>
                  <a:lnTo>
                    <a:pt x="882396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462771" y="2695955"/>
              <a:ext cx="1611630" cy="643890"/>
            </a:xfrm>
            <a:custGeom>
              <a:avLst/>
              <a:gdLst/>
              <a:ahLst/>
              <a:cxnLst/>
              <a:rect l="l" t="t" r="r" b="b"/>
              <a:pathLst>
                <a:path w="1611629" h="643889">
                  <a:moveTo>
                    <a:pt x="729996" y="0"/>
                  </a:moveTo>
                  <a:lnTo>
                    <a:pt x="1611249" y="0"/>
                  </a:lnTo>
                </a:path>
                <a:path w="1611629" h="643889">
                  <a:moveTo>
                    <a:pt x="730250" y="0"/>
                  </a:moveTo>
                  <a:lnTo>
                    <a:pt x="0" y="643382"/>
                  </a:lnTo>
                </a:path>
              </a:pathLst>
            </a:custGeom>
            <a:ln w="6096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86417" y="4790821"/>
              <a:ext cx="808329" cy="2286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192767" y="4677155"/>
              <a:ext cx="882650" cy="83820"/>
            </a:xfrm>
            <a:custGeom>
              <a:avLst/>
              <a:gdLst/>
              <a:ahLst/>
              <a:cxnLst/>
              <a:rect l="l" t="t" r="r" b="b"/>
              <a:pathLst>
                <a:path w="882650" h="83820">
                  <a:moveTo>
                    <a:pt x="882396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82396" y="83820"/>
                  </a:lnTo>
                  <a:lnTo>
                    <a:pt x="882396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192767" y="5079491"/>
              <a:ext cx="881380" cy="0"/>
            </a:xfrm>
            <a:custGeom>
              <a:avLst/>
              <a:gdLst/>
              <a:ahLst/>
              <a:cxnLst/>
              <a:rect l="l" t="t" r="r" b="b"/>
              <a:pathLst>
                <a:path w="881379">
                  <a:moveTo>
                    <a:pt x="0" y="0"/>
                  </a:moveTo>
                  <a:lnTo>
                    <a:pt x="881252" y="0"/>
                  </a:lnTo>
                </a:path>
              </a:pathLst>
            </a:custGeom>
            <a:ln w="6096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729228" y="3843528"/>
              <a:ext cx="2893060" cy="219710"/>
            </a:xfrm>
            <a:custGeom>
              <a:avLst/>
              <a:gdLst/>
              <a:ahLst/>
              <a:cxnLst/>
              <a:rect l="l" t="t" r="r" b="b"/>
              <a:pathLst>
                <a:path w="2893059" h="219710">
                  <a:moveTo>
                    <a:pt x="2892552" y="0"/>
                  </a:moveTo>
                  <a:lnTo>
                    <a:pt x="0" y="0"/>
                  </a:lnTo>
                  <a:lnTo>
                    <a:pt x="0" y="219456"/>
                  </a:lnTo>
                  <a:lnTo>
                    <a:pt x="2892552" y="219456"/>
                  </a:lnTo>
                  <a:lnTo>
                    <a:pt x="2892552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462771" y="4066032"/>
              <a:ext cx="730250" cy="1014094"/>
            </a:xfrm>
            <a:custGeom>
              <a:avLst/>
              <a:gdLst/>
              <a:ahLst/>
              <a:cxnLst/>
              <a:rect l="l" t="t" r="r" b="b"/>
              <a:pathLst>
                <a:path w="730250" h="1014095">
                  <a:moveTo>
                    <a:pt x="729869" y="1013587"/>
                  </a:moveTo>
                  <a:lnTo>
                    <a:pt x="0" y="0"/>
                  </a:lnTo>
                </a:path>
              </a:pathLst>
            </a:custGeom>
            <a:ln w="6096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96516" y="4790821"/>
              <a:ext cx="1174775" cy="22860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604772" y="4677155"/>
              <a:ext cx="881380" cy="83820"/>
            </a:xfrm>
            <a:custGeom>
              <a:avLst/>
              <a:gdLst/>
              <a:ahLst/>
              <a:cxnLst/>
              <a:rect l="l" t="t" r="r" b="b"/>
              <a:pathLst>
                <a:path w="881380" h="83820">
                  <a:moveTo>
                    <a:pt x="880872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80872" y="83820"/>
                  </a:lnTo>
                  <a:lnTo>
                    <a:pt x="88087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04772" y="5079491"/>
              <a:ext cx="1390015" cy="0"/>
            </a:xfrm>
            <a:custGeom>
              <a:avLst/>
              <a:gdLst/>
              <a:ahLst/>
              <a:cxnLst/>
              <a:rect l="l" t="t" r="r" b="b"/>
              <a:pathLst>
                <a:path w="1390014">
                  <a:moveTo>
                    <a:pt x="0" y="0"/>
                  </a:moveTo>
                  <a:lnTo>
                    <a:pt x="1389761" y="0"/>
                  </a:lnTo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726180" y="4094988"/>
              <a:ext cx="4733925" cy="467995"/>
            </a:xfrm>
            <a:custGeom>
              <a:avLst/>
              <a:gdLst/>
              <a:ahLst/>
              <a:cxnLst/>
              <a:rect l="l" t="t" r="r" b="b"/>
              <a:pathLst>
                <a:path w="4733925" h="467995">
                  <a:moveTo>
                    <a:pt x="1737360" y="245364"/>
                  </a:moveTo>
                  <a:lnTo>
                    <a:pt x="0" y="245364"/>
                  </a:lnTo>
                  <a:lnTo>
                    <a:pt x="0" y="467868"/>
                  </a:lnTo>
                  <a:lnTo>
                    <a:pt x="1737360" y="467868"/>
                  </a:lnTo>
                  <a:lnTo>
                    <a:pt x="1737360" y="245364"/>
                  </a:lnTo>
                  <a:close/>
                </a:path>
                <a:path w="4733925" h="467995">
                  <a:moveTo>
                    <a:pt x="4733544" y="0"/>
                  </a:moveTo>
                  <a:lnTo>
                    <a:pt x="0" y="0"/>
                  </a:lnTo>
                  <a:lnTo>
                    <a:pt x="0" y="222504"/>
                  </a:lnTo>
                  <a:lnTo>
                    <a:pt x="4733544" y="222504"/>
                  </a:lnTo>
                  <a:lnTo>
                    <a:pt x="473354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993136" y="4559808"/>
              <a:ext cx="736600" cy="520065"/>
            </a:xfrm>
            <a:custGeom>
              <a:avLst/>
              <a:gdLst/>
              <a:ahLst/>
              <a:cxnLst/>
              <a:rect l="l" t="t" r="r" b="b"/>
              <a:pathLst>
                <a:path w="736600" h="520064">
                  <a:moveTo>
                    <a:pt x="0" y="519811"/>
                  </a:moveTo>
                  <a:lnTo>
                    <a:pt x="736346" y="0"/>
                  </a:lnTo>
                </a:path>
              </a:pathLst>
            </a:custGeom>
            <a:ln w="609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20921" y="3335401"/>
              <a:ext cx="4654156" cy="20116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20921" y="3591433"/>
              <a:ext cx="308610" cy="20116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97350" y="3591433"/>
              <a:ext cx="1026160" cy="20116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91582" y="3591433"/>
              <a:ext cx="550926" cy="20116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03087" y="3591433"/>
              <a:ext cx="766356" cy="20116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44334" y="3591433"/>
              <a:ext cx="709422" cy="20116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352411" y="3591433"/>
              <a:ext cx="88392" cy="20116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567294" y="3591433"/>
              <a:ext cx="918235" cy="20116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820921" y="3847465"/>
              <a:ext cx="748538" cy="20116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587494" y="3847465"/>
              <a:ext cx="1053591" cy="20116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660770" y="3847465"/>
              <a:ext cx="1039710" cy="20116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721475" y="3847465"/>
              <a:ext cx="317753" cy="20116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058279" y="3847465"/>
              <a:ext cx="616305" cy="20116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696834" y="3847465"/>
              <a:ext cx="736447" cy="20116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328025" y="3847465"/>
              <a:ext cx="85344" cy="20116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820921" y="4103192"/>
              <a:ext cx="900112" cy="20147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680457" y="4103192"/>
              <a:ext cx="1216215" cy="20147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857366" y="4103192"/>
              <a:ext cx="342900" cy="20147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145402" y="4103192"/>
              <a:ext cx="789431" cy="20147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881495" y="4103192"/>
              <a:ext cx="198120" cy="20147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039991" y="4103192"/>
              <a:ext cx="1433068" cy="20147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820921" y="4359909"/>
              <a:ext cx="88391" cy="20116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865118" y="4359909"/>
              <a:ext cx="222503" cy="201168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976370" y="4359909"/>
              <a:ext cx="143255" cy="201168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047997" y="4359909"/>
              <a:ext cx="461263" cy="20116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393945" y="4359909"/>
              <a:ext cx="143255" cy="201168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465574" y="4359909"/>
              <a:ext cx="432815" cy="201168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790186" y="4359909"/>
              <a:ext cx="143255" cy="201168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861814" y="4359909"/>
              <a:ext cx="320039" cy="20116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075174" y="4359909"/>
              <a:ext cx="143255" cy="201168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146801" y="4359909"/>
              <a:ext cx="320039" cy="201168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360162" y="4359909"/>
              <a:ext cx="85344" cy="201168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402833" y="4359909"/>
              <a:ext cx="941311" cy="201168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279514" y="4359909"/>
              <a:ext cx="283463" cy="201168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512687" y="4359909"/>
              <a:ext cx="1133246" cy="2011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79646" y="4828031"/>
            <a:ext cx="2912353" cy="202996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3264" y="721817"/>
            <a:ext cx="9447149" cy="41483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23264" y="1606245"/>
            <a:ext cx="10230485" cy="647065"/>
            <a:chOff x="823264" y="1606245"/>
            <a:chExt cx="10230485" cy="64706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3264" y="1618818"/>
              <a:ext cx="268833" cy="3432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1605" y="1606245"/>
              <a:ext cx="9941814" cy="34472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3264" y="1908682"/>
              <a:ext cx="1976754" cy="3444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20390" y="1908682"/>
              <a:ext cx="137160" cy="3444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88971" y="1908682"/>
              <a:ext cx="1683511" cy="344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04080" y="1908682"/>
              <a:ext cx="2701544" cy="3444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55637" y="1908682"/>
              <a:ext cx="1164945" cy="3444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54112" y="1908682"/>
              <a:ext cx="137159" cy="3444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22691" y="1908682"/>
              <a:ext cx="149351" cy="344424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823264" y="2318639"/>
            <a:ext cx="9672955" cy="646430"/>
            <a:chOff x="823264" y="2318639"/>
            <a:chExt cx="9672955" cy="646430"/>
          </a:xfrm>
        </p:grpSpPr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3264" y="2330831"/>
              <a:ext cx="616305" cy="3429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07617" y="2318639"/>
              <a:ext cx="9288526" cy="3444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23264" y="2620391"/>
              <a:ext cx="2537967" cy="3444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79699" y="2620391"/>
              <a:ext cx="137160" cy="34442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48533" y="2620391"/>
              <a:ext cx="3796284" cy="3444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898893" y="2620391"/>
              <a:ext cx="201168" cy="344424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823264" y="3030042"/>
            <a:ext cx="9808210" cy="355600"/>
            <a:chOff x="823264" y="3030042"/>
            <a:chExt cx="9808210" cy="355600"/>
          </a:xfrm>
        </p:grpSpPr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23264" y="3042234"/>
              <a:ext cx="616305" cy="34320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07617" y="3030042"/>
              <a:ext cx="6914388" cy="34472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949184" y="3030042"/>
              <a:ext cx="256031" cy="34472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144255" y="3030042"/>
              <a:ext cx="2486786" cy="344728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823264" y="3451225"/>
            <a:ext cx="6972934" cy="355600"/>
            <a:chOff x="823264" y="3451225"/>
            <a:chExt cx="6972934" cy="355600"/>
          </a:xfrm>
        </p:grpSpPr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23264" y="3463416"/>
              <a:ext cx="613257" cy="34289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06093" y="3451225"/>
              <a:ext cx="6590030" cy="344424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823264" y="3870325"/>
            <a:ext cx="5681345" cy="355600"/>
            <a:chOff x="823264" y="3870325"/>
            <a:chExt cx="5681345" cy="355600"/>
          </a:xfrm>
        </p:grpSpPr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23264" y="3882516"/>
              <a:ext cx="619353" cy="34290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09141" y="3870325"/>
              <a:ext cx="5295138" cy="344424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823264" y="4289120"/>
            <a:ext cx="10146030" cy="355600"/>
            <a:chOff x="823264" y="4289120"/>
            <a:chExt cx="10146030" cy="355600"/>
          </a:xfrm>
        </p:grpSpPr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23264" y="4301312"/>
              <a:ext cx="622401" cy="34320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210665" y="4289120"/>
              <a:ext cx="9758426" cy="344728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823264" y="4710429"/>
            <a:ext cx="10770235" cy="646430"/>
            <a:chOff x="823264" y="4710429"/>
            <a:chExt cx="10770235" cy="646430"/>
          </a:xfrm>
        </p:grpSpPr>
        <p:pic>
          <p:nvPicPr>
            <p:cNvPr id="36" name="object 3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23264" y="4722621"/>
              <a:ext cx="555345" cy="34290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177137" y="4710429"/>
              <a:ext cx="10416032" cy="34442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23264" y="5012181"/>
              <a:ext cx="7993507" cy="34442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650224" y="5012181"/>
              <a:ext cx="2002027" cy="34442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485374" y="5012181"/>
              <a:ext cx="201168" cy="344424"/>
            </a:xfrm>
            <a:prstGeom prst="rect">
              <a:avLst/>
            </a:prstGeom>
          </p:spPr>
        </p:pic>
      </p:grpSp>
      <p:grpSp>
        <p:nvGrpSpPr>
          <p:cNvPr id="41" name="object 41"/>
          <p:cNvGrpSpPr/>
          <p:nvPr/>
        </p:nvGrpSpPr>
        <p:grpSpPr>
          <a:xfrm>
            <a:off x="823264" y="5421782"/>
            <a:ext cx="7468234" cy="356235"/>
            <a:chOff x="823264" y="5421782"/>
            <a:chExt cx="7468234" cy="356235"/>
          </a:xfrm>
        </p:grpSpPr>
        <p:pic>
          <p:nvPicPr>
            <p:cNvPr id="42" name="object 4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23264" y="5434279"/>
              <a:ext cx="625449" cy="34320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212189" y="5421782"/>
              <a:ext cx="7079233" cy="3447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3812" cy="685799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744128" y="6311496"/>
            <a:ext cx="991235" cy="231140"/>
            <a:chOff x="10744128" y="6311496"/>
            <a:chExt cx="991235" cy="23114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29298" y="6315562"/>
              <a:ext cx="151413" cy="22256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106988" y="6315570"/>
              <a:ext cx="335915" cy="222885"/>
            </a:xfrm>
            <a:custGeom>
              <a:avLst/>
              <a:gdLst/>
              <a:ahLst/>
              <a:cxnLst/>
              <a:rect l="l" t="t" r="r" b="b"/>
              <a:pathLst>
                <a:path w="335915" h="222884">
                  <a:moveTo>
                    <a:pt x="162890" y="222567"/>
                  </a:moveTo>
                  <a:lnTo>
                    <a:pt x="154444" y="186448"/>
                  </a:lnTo>
                  <a:lnTo>
                    <a:pt x="144653" y="144538"/>
                  </a:lnTo>
                  <a:lnTo>
                    <a:pt x="129933" y="81559"/>
                  </a:lnTo>
                  <a:lnTo>
                    <a:pt x="110871" y="0"/>
                  </a:lnTo>
                  <a:lnTo>
                    <a:pt x="99339" y="0"/>
                  </a:lnTo>
                  <a:lnTo>
                    <a:pt x="99339" y="144538"/>
                  </a:lnTo>
                  <a:lnTo>
                    <a:pt x="63449" y="144538"/>
                  </a:lnTo>
                  <a:lnTo>
                    <a:pt x="74904" y="88519"/>
                  </a:lnTo>
                  <a:lnTo>
                    <a:pt x="76390" y="81559"/>
                  </a:lnTo>
                  <a:lnTo>
                    <a:pt x="86474" y="81559"/>
                  </a:lnTo>
                  <a:lnTo>
                    <a:pt x="87972" y="88519"/>
                  </a:lnTo>
                  <a:lnTo>
                    <a:pt x="99339" y="144538"/>
                  </a:lnTo>
                  <a:lnTo>
                    <a:pt x="99339" y="0"/>
                  </a:lnTo>
                  <a:lnTo>
                    <a:pt x="52349" y="0"/>
                  </a:lnTo>
                  <a:lnTo>
                    <a:pt x="0" y="222567"/>
                  </a:lnTo>
                  <a:lnTo>
                    <a:pt x="47066" y="222567"/>
                  </a:lnTo>
                  <a:lnTo>
                    <a:pt x="54876" y="186448"/>
                  </a:lnTo>
                  <a:lnTo>
                    <a:pt x="107619" y="186448"/>
                  </a:lnTo>
                  <a:lnTo>
                    <a:pt x="115455" y="222567"/>
                  </a:lnTo>
                  <a:lnTo>
                    <a:pt x="162890" y="222567"/>
                  </a:lnTo>
                  <a:close/>
                </a:path>
                <a:path w="335915" h="222884">
                  <a:moveTo>
                    <a:pt x="335851" y="222567"/>
                  </a:moveTo>
                  <a:lnTo>
                    <a:pt x="280797" y="0"/>
                  </a:lnTo>
                  <a:lnTo>
                    <a:pt x="232460" y="0"/>
                  </a:lnTo>
                  <a:lnTo>
                    <a:pt x="177444" y="222567"/>
                  </a:lnTo>
                  <a:lnTo>
                    <a:pt x="217970" y="222567"/>
                  </a:lnTo>
                  <a:lnTo>
                    <a:pt x="251383" y="81432"/>
                  </a:lnTo>
                  <a:lnTo>
                    <a:pt x="262216" y="81432"/>
                  </a:lnTo>
                  <a:lnTo>
                    <a:pt x="295643" y="222567"/>
                  </a:lnTo>
                  <a:lnTo>
                    <a:pt x="335851" y="2225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44128" y="6315562"/>
              <a:ext cx="150312" cy="22256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459842" y="6311496"/>
              <a:ext cx="135890" cy="231140"/>
            </a:xfrm>
            <a:custGeom>
              <a:avLst/>
              <a:gdLst/>
              <a:ahLst/>
              <a:cxnLst/>
              <a:rect l="l" t="t" r="r" b="b"/>
              <a:pathLst>
                <a:path w="135890" h="231140">
                  <a:moveTo>
                    <a:pt x="67670" y="0"/>
                  </a:moveTo>
                  <a:lnTo>
                    <a:pt x="37390" y="4850"/>
                  </a:lnTo>
                  <a:lnTo>
                    <a:pt x="16318" y="18037"/>
                  </a:lnTo>
                  <a:lnTo>
                    <a:pt x="4004" y="37518"/>
                  </a:lnTo>
                  <a:lnTo>
                    <a:pt x="0" y="61246"/>
                  </a:lnTo>
                  <a:lnTo>
                    <a:pt x="0" y="169452"/>
                  </a:lnTo>
                  <a:lnTo>
                    <a:pt x="4004" y="193185"/>
                  </a:lnTo>
                  <a:lnTo>
                    <a:pt x="16318" y="212670"/>
                  </a:lnTo>
                  <a:lnTo>
                    <a:pt x="37390" y="225860"/>
                  </a:lnTo>
                  <a:lnTo>
                    <a:pt x="67670" y="230711"/>
                  </a:lnTo>
                  <a:lnTo>
                    <a:pt x="97990" y="225860"/>
                  </a:lnTo>
                  <a:lnTo>
                    <a:pt x="119081" y="212670"/>
                  </a:lnTo>
                  <a:lnTo>
                    <a:pt x="126935" y="200248"/>
                  </a:lnTo>
                  <a:lnTo>
                    <a:pt x="67670" y="200248"/>
                  </a:lnTo>
                  <a:lnTo>
                    <a:pt x="54146" y="198546"/>
                  </a:lnTo>
                  <a:lnTo>
                    <a:pt x="43211" y="192867"/>
                  </a:lnTo>
                  <a:lnTo>
                    <a:pt x="35896" y="182347"/>
                  </a:lnTo>
                  <a:lnTo>
                    <a:pt x="33228" y="166125"/>
                  </a:lnTo>
                  <a:lnTo>
                    <a:pt x="33228" y="64607"/>
                  </a:lnTo>
                  <a:lnTo>
                    <a:pt x="35896" y="48373"/>
                  </a:lnTo>
                  <a:lnTo>
                    <a:pt x="43211" y="37855"/>
                  </a:lnTo>
                  <a:lnTo>
                    <a:pt x="54146" y="32182"/>
                  </a:lnTo>
                  <a:lnTo>
                    <a:pt x="67670" y="30484"/>
                  </a:lnTo>
                  <a:lnTo>
                    <a:pt x="126952" y="30484"/>
                  </a:lnTo>
                  <a:lnTo>
                    <a:pt x="119081" y="18037"/>
                  </a:lnTo>
                  <a:lnTo>
                    <a:pt x="97990" y="4850"/>
                  </a:lnTo>
                  <a:lnTo>
                    <a:pt x="67670" y="0"/>
                  </a:lnTo>
                  <a:close/>
                </a:path>
                <a:path w="135890" h="231140">
                  <a:moveTo>
                    <a:pt x="126952" y="30484"/>
                  </a:moveTo>
                  <a:lnTo>
                    <a:pt x="67670" y="30484"/>
                  </a:lnTo>
                  <a:lnTo>
                    <a:pt x="81236" y="32186"/>
                  </a:lnTo>
                  <a:lnTo>
                    <a:pt x="92192" y="37865"/>
                  </a:lnTo>
                  <a:lnTo>
                    <a:pt x="99515" y="48385"/>
                  </a:lnTo>
                  <a:lnTo>
                    <a:pt x="102183" y="64607"/>
                  </a:lnTo>
                  <a:lnTo>
                    <a:pt x="102183" y="166125"/>
                  </a:lnTo>
                  <a:lnTo>
                    <a:pt x="99515" y="182354"/>
                  </a:lnTo>
                  <a:lnTo>
                    <a:pt x="92192" y="192873"/>
                  </a:lnTo>
                  <a:lnTo>
                    <a:pt x="81236" y="198549"/>
                  </a:lnTo>
                  <a:lnTo>
                    <a:pt x="67670" y="200248"/>
                  </a:lnTo>
                  <a:lnTo>
                    <a:pt x="126935" y="200248"/>
                  </a:lnTo>
                  <a:lnTo>
                    <a:pt x="131400" y="193185"/>
                  </a:lnTo>
                  <a:lnTo>
                    <a:pt x="135405" y="169452"/>
                  </a:lnTo>
                  <a:lnTo>
                    <a:pt x="135405" y="61246"/>
                  </a:lnTo>
                  <a:lnTo>
                    <a:pt x="131400" y="37518"/>
                  </a:lnTo>
                  <a:lnTo>
                    <a:pt x="126952" y="30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22585" y="6316580"/>
              <a:ext cx="112652" cy="2225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5442" y="0"/>
            <a:ext cx="11776710" cy="6858000"/>
            <a:chOff x="415442" y="0"/>
            <a:chExt cx="1177671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5442" y="2722117"/>
              <a:ext cx="5336667" cy="4572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41620" y="2722117"/>
              <a:ext cx="573024" cy="4572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5442" y="3161029"/>
              <a:ext cx="5690743" cy="4572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9448" y="0"/>
              <a:ext cx="6702552" cy="68579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73499"/>
              <a:ext cx="5008408" cy="250745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59891"/>
              <a:ext cx="4540250" cy="1553210"/>
            </a:xfrm>
            <a:custGeom>
              <a:avLst/>
              <a:gdLst/>
              <a:ahLst/>
              <a:cxnLst/>
              <a:rect l="l" t="t" r="r" b="b"/>
              <a:pathLst>
                <a:path w="4540250" h="1553210">
                  <a:moveTo>
                    <a:pt x="4539996" y="0"/>
                  </a:moveTo>
                  <a:lnTo>
                    <a:pt x="0" y="0"/>
                  </a:lnTo>
                  <a:lnTo>
                    <a:pt x="0" y="1552955"/>
                  </a:lnTo>
                  <a:lnTo>
                    <a:pt x="4539996" y="1552955"/>
                  </a:lnTo>
                  <a:lnTo>
                    <a:pt x="45399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220" y="797051"/>
              <a:ext cx="4183379" cy="12527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7667" y="2722117"/>
              <a:ext cx="5336667" cy="4572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3794" y="2722117"/>
              <a:ext cx="573024" cy="4572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7667" y="3161029"/>
              <a:ext cx="5690743" cy="4572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89447" y="0"/>
              <a:ext cx="6702552" cy="685799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0207" y="4146753"/>
              <a:ext cx="5683758" cy="255955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46531" y="4453128"/>
              <a:ext cx="5082540" cy="1958339"/>
            </a:xfrm>
            <a:custGeom>
              <a:avLst/>
              <a:gdLst/>
              <a:ahLst/>
              <a:cxnLst/>
              <a:rect l="l" t="t" r="r" b="b"/>
              <a:pathLst>
                <a:path w="5082540" h="1958339">
                  <a:moveTo>
                    <a:pt x="4756150" y="0"/>
                  </a:moveTo>
                  <a:lnTo>
                    <a:pt x="326402" y="0"/>
                  </a:lnTo>
                  <a:lnTo>
                    <a:pt x="278170" y="3539"/>
                  </a:lnTo>
                  <a:lnTo>
                    <a:pt x="232134" y="13822"/>
                  </a:lnTo>
                  <a:lnTo>
                    <a:pt x="188801" y="30343"/>
                  </a:lnTo>
                  <a:lnTo>
                    <a:pt x="148674" y="52595"/>
                  </a:lnTo>
                  <a:lnTo>
                    <a:pt x="112259" y="80073"/>
                  </a:lnTo>
                  <a:lnTo>
                    <a:pt x="80062" y="112273"/>
                  </a:lnTo>
                  <a:lnTo>
                    <a:pt x="52586" y="148688"/>
                  </a:lnTo>
                  <a:lnTo>
                    <a:pt x="30337" y="188812"/>
                  </a:lnTo>
                  <a:lnTo>
                    <a:pt x="13819" y="232141"/>
                  </a:lnTo>
                  <a:lnTo>
                    <a:pt x="3539" y="278169"/>
                  </a:lnTo>
                  <a:lnTo>
                    <a:pt x="0" y="326390"/>
                  </a:lnTo>
                  <a:lnTo>
                    <a:pt x="0" y="1631937"/>
                  </a:lnTo>
                  <a:lnTo>
                    <a:pt x="3539" y="1680169"/>
                  </a:lnTo>
                  <a:lnTo>
                    <a:pt x="13819" y="1726205"/>
                  </a:lnTo>
                  <a:lnTo>
                    <a:pt x="30337" y="1769538"/>
                  </a:lnTo>
                  <a:lnTo>
                    <a:pt x="52586" y="1809665"/>
                  </a:lnTo>
                  <a:lnTo>
                    <a:pt x="80062" y="1846080"/>
                  </a:lnTo>
                  <a:lnTo>
                    <a:pt x="112259" y="1878277"/>
                  </a:lnTo>
                  <a:lnTo>
                    <a:pt x="148674" y="1905753"/>
                  </a:lnTo>
                  <a:lnTo>
                    <a:pt x="188801" y="1928002"/>
                  </a:lnTo>
                  <a:lnTo>
                    <a:pt x="232134" y="1944520"/>
                  </a:lnTo>
                  <a:lnTo>
                    <a:pt x="278170" y="1954800"/>
                  </a:lnTo>
                  <a:lnTo>
                    <a:pt x="326402" y="1958340"/>
                  </a:lnTo>
                  <a:lnTo>
                    <a:pt x="4756150" y="1958340"/>
                  </a:lnTo>
                  <a:lnTo>
                    <a:pt x="4804370" y="1954800"/>
                  </a:lnTo>
                  <a:lnTo>
                    <a:pt x="4850398" y="1944520"/>
                  </a:lnTo>
                  <a:lnTo>
                    <a:pt x="4893727" y="1928002"/>
                  </a:lnTo>
                  <a:lnTo>
                    <a:pt x="4933851" y="1905753"/>
                  </a:lnTo>
                  <a:lnTo>
                    <a:pt x="4970266" y="1878277"/>
                  </a:lnTo>
                  <a:lnTo>
                    <a:pt x="5002466" y="1846080"/>
                  </a:lnTo>
                  <a:lnTo>
                    <a:pt x="5029944" y="1809665"/>
                  </a:lnTo>
                  <a:lnTo>
                    <a:pt x="5052196" y="1769538"/>
                  </a:lnTo>
                  <a:lnTo>
                    <a:pt x="5068717" y="1726205"/>
                  </a:lnTo>
                  <a:lnTo>
                    <a:pt x="5079000" y="1680169"/>
                  </a:lnTo>
                  <a:lnTo>
                    <a:pt x="5082540" y="1631937"/>
                  </a:lnTo>
                  <a:lnTo>
                    <a:pt x="5082540" y="326390"/>
                  </a:lnTo>
                  <a:lnTo>
                    <a:pt x="5079000" y="278169"/>
                  </a:lnTo>
                  <a:lnTo>
                    <a:pt x="5068717" y="232141"/>
                  </a:lnTo>
                  <a:lnTo>
                    <a:pt x="5052196" y="188812"/>
                  </a:lnTo>
                  <a:lnTo>
                    <a:pt x="5029944" y="148688"/>
                  </a:lnTo>
                  <a:lnTo>
                    <a:pt x="5002466" y="112273"/>
                  </a:lnTo>
                  <a:lnTo>
                    <a:pt x="4970266" y="80073"/>
                  </a:lnTo>
                  <a:lnTo>
                    <a:pt x="4933851" y="52595"/>
                  </a:lnTo>
                  <a:lnTo>
                    <a:pt x="4893727" y="30343"/>
                  </a:lnTo>
                  <a:lnTo>
                    <a:pt x="4850398" y="13822"/>
                  </a:lnTo>
                  <a:lnTo>
                    <a:pt x="4804370" y="3539"/>
                  </a:lnTo>
                  <a:lnTo>
                    <a:pt x="4756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6655" y="4584191"/>
              <a:ext cx="4596384" cy="169163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1152" y="4264113"/>
              <a:ext cx="5260847" cy="230505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264907" y="4597908"/>
              <a:ext cx="4927600" cy="1649095"/>
            </a:xfrm>
            <a:custGeom>
              <a:avLst/>
              <a:gdLst/>
              <a:ahLst/>
              <a:cxnLst/>
              <a:rect l="l" t="t" r="r" b="b"/>
              <a:pathLst>
                <a:path w="4927600" h="1649095">
                  <a:moveTo>
                    <a:pt x="0" y="1648968"/>
                  </a:moveTo>
                  <a:lnTo>
                    <a:pt x="4927092" y="1648968"/>
                  </a:lnTo>
                  <a:lnTo>
                    <a:pt x="4927092" y="0"/>
                  </a:lnTo>
                  <a:lnTo>
                    <a:pt x="0" y="0"/>
                  </a:lnTo>
                  <a:lnTo>
                    <a:pt x="0" y="16489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53883" y="4718303"/>
              <a:ext cx="4296156" cy="145389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92011" y="922019"/>
              <a:ext cx="5715762" cy="259003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513576" y="1243583"/>
              <a:ext cx="5084445" cy="1958339"/>
            </a:xfrm>
            <a:custGeom>
              <a:avLst/>
              <a:gdLst/>
              <a:ahLst/>
              <a:cxnLst/>
              <a:rect l="l" t="t" r="r" b="b"/>
              <a:pathLst>
                <a:path w="5084445" h="1958339">
                  <a:moveTo>
                    <a:pt x="4757674" y="0"/>
                  </a:moveTo>
                  <a:lnTo>
                    <a:pt x="326390" y="0"/>
                  </a:lnTo>
                  <a:lnTo>
                    <a:pt x="278169" y="3539"/>
                  </a:lnTo>
                  <a:lnTo>
                    <a:pt x="232141" y="13822"/>
                  </a:lnTo>
                  <a:lnTo>
                    <a:pt x="188812" y="30343"/>
                  </a:lnTo>
                  <a:lnTo>
                    <a:pt x="148688" y="52595"/>
                  </a:lnTo>
                  <a:lnTo>
                    <a:pt x="112273" y="80073"/>
                  </a:lnTo>
                  <a:lnTo>
                    <a:pt x="80073" y="112273"/>
                  </a:lnTo>
                  <a:lnTo>
                    <a:pt x="52595" y="148688"/>
                  </a:lnTo>
                  <a:lnTo>
                    <a:pt x="30343" y="188812"/>
                  </a:lnTo>
                  <a:lnTo>
                    <a:pt x="13822" y="232141"/>
                  </a:lnTo>
                  <a:lnTo>
                    <a:pt x="3539" y="278169"/>
                  </a:lnTo>
                  <a:lnTo>
                    <a:pt x="0" y="326389"/>
                  </a:lnTo>
                  <a:lnTo>
                    <a:pt x="0" y="1631950"/>
                  </a:lnTo>
                  <a:lnTo>
                    <a:pt x="3539" y="1680170"/>
                  </a:lnTo>
                  <a:lnTo>
                    <a:pt x="13822" y="1726198"/>
                  </a:lnTo>
                  <a:lnTo>
                    <a:pt x="30343" y="1769527"/>
                  </a:lnTo>
                  <a:lnTo>
                    <a:pt x="52595" y="1809651"/>
                  </a:lnTo>
                  <a:lnTo>
                    <a:pt x="80073" y="1846066"/>
                  </a:lnTo>
                  <a:lnTo>
                    <a:pt x="112273" y="1878266"/>
                  </a:lnTo>
                  <a:lnTo>
                    <a:pt x="148688" y="1905744"/>
                  </a:lnTo>
                  <a:lnTo>
                    <a:pt x="188812" y="1927996"/>
                  </a:lnTo>
                  <a:lnTo>
                    <a:pt x="232141" y="1944517"/>
                  </a:lnTo>
                  <a:lnTo>
                    <a:pt x="278169" y="1954800"/>
                  </a:lnTo>
                  <a:lnTo>
                    <a:pt x="326390" y="1958339"/>
                  </a:lnTo>
                  <a:lnTo>
                    <a:pt x="4757674" y="1958339"/>
                  </a:lnTo>
                  <a:lnTo>
                    <a:pt x="4805894" y="1954800"/>
                  </a:lnTo>
                  <a:lnTo>
                    <a:pt x="4851922" y="1944517"/>
                  </a:lnTo>
                  <a:lnTo>
                    <a:pt x="4895251" y="1927996"/>
                  </a:lnTo>
                  <a:lnTo>
                    <a:pt x="4935375" y="1905744"/>
                  </a:lnTo>
                  <a:lnTo>
                    <a:pt x="4971790" y="1878266"/>
                  </a:lnTo>
                  <a:lnTo>
                    <a:pt x="5003990" y="1846066"/>
                  </a:lnTo>
                  <a:lnTo>
                    <a:pt x="5031468" y="1809651"/>
                  </a:lnTo>
                  <a:lnTo>
                    <a:pt x="5053720" y="1769527"/>
                  </a:lnTo>
                  <a:lnTo>
                    <a:pt x="5070241" y="1726198"/>
                  </a:lnTo>
                  <a:lnTo>
                    <a:pt x="5080524" y="1680170"/>
                  </a:lnTo>
                  <a:lnTo>
                    <a:pt x="5084064" y="1631950"/>
                  </a:lnTo>
                  <a:lnTo>
                    <a:pt x="5084064" y="326389"/>
                  </a:lnTo>
                  <a:lnTo>
                    <a:pt x="5080524" y="278169"/>
                  </a:lnTo>
                  <a:lnTo>
                    <a:pt x="5070241" y="232141"/>
                  </a:lnTo>
                  <a:lnTo>
                    <a:pt x="5053720" y="188812"/>
                  </a:lnTo>
                  <a:lnTo>
                    <a:pt x="5031468" y="148688"/>
                  </a:lnTo>
                  <a:lnTo>
                    <a:pt x="5003990" y="112273"/>
                  </a:lnTo>
                  <a:lnTo>
                    <a:pt x="4971790" y="80073"/>
                  </a:lnTo>
                  <a:lnTo>
                    <a:pt x="4935375" y="52595"/>
                  </a:lnTo>
                  <a:lnTo>
                    <a:pt x="4895251" y="30343"/>
                  </a:lnTo>
                  <a:lnTo>
                    <a:pt x="4851922" y="13822"/>
                  </a:lnTo>
                  <a:lnTo>
                    <a:pt x="4805894" y="3539"/>
                  </a:lnTo>
                  <a:lnTo>
                    <a:pt x="47576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658356" y="1316736"/>
              <a:ext cx="4792980" cy="17266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87364" y="2666956"/>
            <a:ext cx="5144908" cy="182662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24873" y="2669930"/>
            <a:ext cx="4217035" cy="1779905"/>
            <a:chOff x="424873" y="2669930"/>
            <a:chExt cx="4217035" cy="177990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4873" y="2669930"/>
              <a:ext cx="4216753" cy="17795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5816" y="3408248"/>
              <a:ext cx="2093849" cy="39959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575688" y="3752214"/>
              <a:ext cx="1988820" cy="18415"/>
            </a:xfrm>
            <a:custGeom>
              <a:avLst/>
              <a:gdLst/>
              <a:ahLst/>
              <a:cxnLst/>
              <a:rect l="l" t="t" r="r" b="b"/>
              <a:pathLst>
                <a:path w="1988820" h="18414">
                  <a:moveTo>
                    <a:pt x="1988820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1988820" y="18287"/>
                  </a:lnTo>
                  <a:lnTo>
                    <a:pt x="19888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7516241" y="3408248"/>
            <a:ext cx="3382010" cy="400050"/>
            <a:chOff x="7516241" y="3408248"/>
            <a:chExt cx="3382010" cy="40005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17257" y="3408248"/>
              <a:ext cx="3380485" cy="39959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516241" y="3752214"/>
              <a:ext cx="3289300" cy="18415"/>
            </a:xfrm>
            <a:custGeom>
              <a:avLst/>
              <a:gdLst/>
              <a:ahLst/>
              <a:cxnLst/>
              <a:rect l="l" t="t" r="r" b="b"/>
              <a:pathLst>
                <a:path w="3289300" h="18414">
                  <a:moveTo>
                    <a:pt x="3288791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3288791" y="18287"/>
                  </a:lnTo>
                  <a:lnTo>
                    <a:pt x="32887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93992" y="4373879"/>
            <a:ext cx="2435352" cy="86563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4548" y="487426"/>
            <a:ext cx="10271379" cy="25755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557004" y="4201667"/>
            <a:ext cx="2145792" cy="52273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566147" y="4991100"/>
            <a:ext cx="1805940" cy="86715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06551" y="4158996"/>
            <a:ext cx="830580" cy="80619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099816" y="4201667"/>
            <a:ext cx="487680" cy="48006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965960" y="4291584"/>
            <a:ext cx="659892" cy="64617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693347" y="4786907"/>
            <a:ext cx="783981" cy="782661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1306067" y="4887467"/>
            <a:ext cx="1666239" cy="1647825"/>
            <a:chOff x="1306067" y="4887467"/>
            <a:chExt cx="1666239" cy="1647825"/>
          </a:xfrm>
        </p:grpSpPr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06067" y="4887467"/>
              <a:ext cx="632459" cy="64617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31847" y="5367527"/>
              <a:ext cx="1139952" cy="1167384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468188" y="4932095"/>
            <a:ext cx="797099" cy="78879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511374" y="5472684"/>
            <a:ext cx="694294" cy="694741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58723" y="5434584"/>
            <a:ext cx="912876" cy="870204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750564" y="4375403"/>
            <a:ext cx="678179" cy="612648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589273" y="1291463"/>
            <a:ext cx="4150105" cy="513588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7767570" y="5496676"/>
            <a:ext cx="960119" cy="274320"/>
          </a:xfrm>
          <a:custGeom>
            <a:avLst/>
            <a:gdLst/>
            <a:ahLst/>
            <a:cxnLst/>
            <a:rect l="l" t="t" r="r" b="b"/>
            <a:pathLst>
              <a:path w="960120" h="274320">
                <a:moveTo>
                  <a:pt x="58447" y="3195"/>
                </a:moveTo>
                <a:lnTo>
                  <a:pt x="0" y="3195"/>
                </a:lnTo>
                <a:lnTo>
                  <a:pt x="0" y="271390"/>
                </a:lnTo>
                <a:lnTo>
                  <a:pt x="36828" y="271390"/>
                </a:lnTo>
                <a:lnTo>
                  <a:pt x="36828" y="81420"/>
                </a:lnTo>
                <a:lnTo>
                  <a:pt x="71246" y="81420"/>
                </a:lnTo>
                <a:lnTo>
                  <a:pt x="58447" y="3195"/>
                </a:lnTo>
                <a:close/>
              </a:path>
              <a:path w="960120" h="274320">
                <a:moveTo>
                  <a:pt x="71246" y="81420"/>
                </a:moveTo>
                <a:lnTo>
                  <a:pt x="36828" y="81420"/>
                </a:lnTo>
                <a:lnTo>
                  <a:pt x="68050" y="271390"/>
                </a:lnTo>
                <a:lnTo>
                  <a:pt x="108082" y="271390"/>
                </a:lnTo>
                <a:lnTo>
                  <a:pt x="119677" y="193997"/>
                </a:lnTo>
                <a:lnTo>
                  <a:pt x="89665" y="193997"/>
                </a:lnTo>
                <a:lnTo>
                  <a:pt x="71246" y="81420"/>
                </a:lnTo>
                <a:close/>
              </a:path>
              <a:path w="960120" h="274320">
                <a:moveTo>
                  <a:pt x="176934" y="79023"/>
                </a:moveTo>
                <a:lnTo>
                  <a:pt x="136902" y="79023"/>
                </a:lnTo>
                <a:lnTo>
                  <a:pt x="136902" y="271390"/>
                </a:lnTo>
                <a:lnTo>
                  <a:pt x="176934" y="271390"/>
                </a:lnTo>
                <a:lnTo>
                  <a:pt x="176934" y="79023"/>
                </a:lnTo>
                <a:close/>
              </a:path>
              <a:path w="960120" h="274320">
                <a:moveTo>
                  <a:pt x="176934" y="3195"/>
                </a:moveTo>
                <a:lnTo>
                  <a:pt x="118492" y="3195"/>
                </a:lnTo>
                <a:lnTo>
                  <a:pt x="89665" y="193997"/>
                </a:lnTo>
                <a:lnTo>
                  <a:pt x="119677" y="193997"/>
                </a:lnTo>
                <a:lnTo>
                  <a:pt x="136902" y="79023"/>
                </a:lnTo>
                <a:lnTo>
                  <a:pt x="176934" y="79023"/>
                </a:lnTo>
                <a:lnTo>
                  <a:pt x="176934" y="3195"/>
                </a:lnTo>
                <a:close/>
              </a:path>
              <a:path w="960120" h="274320">
                <a:moveTo>
                  <a:pt x="268204" y="0"/>
                </a:moveTo>
                <a:lnTo>
                  <a:pt x="240631" y="4530"/>
                </a:lnTo>
                <a:lnTo>
                  <a:pt x="220565" y="17667"/>
                </a:lnTo>
                <a:lnTo>
                  <a:pt x="208305" y="38730"/>
                </a:lnTo>
                <a:lnTo>
                  <a:pt x="204152" y="67040"/>
                </a:lnTo>
                <a:lnTo>
                  <a:pt x="204152" y="206713"/>
                </a:lnTo>
                <a:lnTo>
                  <a:pt x="220565" y="256423"/>
                </a:lnTo>
                <a:lnTo>
                  <a:pt x="268204" y="273787"/>
                </a:lnTo>
                <a:lnTo>
                  <a:pt x="295774" y="269259"/>
                </a:lnTo>
                <a:lnTo>
                  <a:pt x="315840" y="256123"/>
                </a:lnTo>
                <a:lnTo>
                  <a:pt x="327855" y="235473"/>
                </a:lnTo>
                <a:lnTo>
                  <a:pt x="268204" y="235473"/>
                </a:lnTo>
                <a:lnTo>
                  <a:pt x="259085" y="234050"/>
                </a:lnTo>
                <a:lnTo>
                  <a:pt x="252293" y="229482"/>
                </a:lnTo>
                <a:lnTo>
                  <a:pt x="248052" y="221318"/>
                </a:lnTo>
                <a:lnTo>
                  <a:pt x="246588" y="209110"/>
                </a:lnTo>
                <a:lnTo>
                  <a:pt x="246588" y="64643"/>
                </a:lnTo>
                <a:lnTo>
                  <a:pt x="248165" y="52446"/>
                </a:lnTo>
                <a:lnTo>
                  <a:pt x="252593" y="44305"/>
                </a:lnTo>
                <a:lnTo>
                  <a:pt x="259423" y="39759"/>
                </a:lnTo>
                <a:lnTo>
                  <a:pt x="268204" y="38346"/>
                </a:lnTo>
                <a:lnTo>
                  <a:pt x="328074" y="38346"/>
                </a:lnTo>
                <a:lnTo>
                  <a:pt x="315840" y="17367"/>
                </a:lnTo>
                <a:lnTo>
                  <a:pt x="295773" y="4417"/>
                </a:lnTo>
                <a:lnTo>
                  <a:pt x="268204" y="0"/>
                </a:lnTo>
                <a:close/>
              </a:path>
              <a:path w="960120" h="274320">
                <a:moveTo>
                  <a:pt x="328074" y="38346"/>
                </a:moveTo>
                <a:lnTo>
                  <a:pt x="268204" y="38346"/>
                </a:lnTo>
                <a:lnTo>
                  <a:pt x="277322" y="39759"/>
                </a:lnTo>
                <a:lnTo>
                  <a:pt x="284115" y="44305"/>
                </a:lnTo>
                <a:lnTo>
                  <a:pt x="288355" y="52446"/>
                </a:lnTo>
                <a:lnTo>
                  <a:pt x="289819" y="64643"/>
                </a:lnTo>
                <a:lnTo>
                  <a:pt x="289819" y="209110"/>
                </a:lnTo>
                <a:lnTo>
                  <a:pt x="288243" y="221318"/>
                </a:lnTo>
                <a:lnTo>
                  <a:pt x="283814" y="229482"/>
                </a:lnTo>
                <a:lnTo>
                  <a:pt x="276984" y="234050"/>
                </a:lnTo>
                <a:lnTo>
                  <a:pt x="268204" y="235473"/>
                </a:lnTo>
                <a:lnTo>
                  <a:pt x="327855" y="235473"/>
                </a:lnTo>
                <a:lnTo>
                  <a:pt x="328101" y="235050"/>
                </a:lnTo>
                <a:lnTo>
                  <a:pt x="332255" y="206713"/>
                </a:lnTo>
                <a:lnTo>
                  <a:pt x="332255" y="67040"/>
                </a:lnTo>
                <a:lnTo>
                  <a:pt x="328150" y="38730"/>
                </a:lnTo>
                <a:lnTo>
                  <a:pt x="328074" y="38346"/>
                </a:lnTo>
                <a:close/>
              </a:path>
              <a:path w="960120" h="274320">
                <a:moveTo>
                  <a:pt x="419518" y="0"/>
                </a:moveTo>
                <a:lnTo>
                  <a:pt x="392073" y="4530"/>
                </a:lnTo>
                <a:lnTo>
                  <a:pt x="372282" y="17667"/>
                </a:lnTo>
                <a:lnTo>
                  <a:pt x="360296" y="38730"/>
                </a:lnTo>
                <a:lnTo>
                  <a:pt x="356268" y="67040"/>
                </a:lnTo>
                <a:lnTo>
                  <a:pt x="356268" y="206713"/>
                </a:lnTo>
                <a:lnTo>
                  <a:pt x="372282" y="256423"/>
                </a:lnTo>
                <a:lnTo>
                  <a:pt x="419518" y="273787"/>
                </a:lnTo>
                <a:lnTo>
                  <a:pt x="446965" y="269259"/>
                </a:lnTo>
                <a:lnTo>
                  <a:pt x="466756" y="256123"/>
                </a:lnTo>
                <a:lnTo>
                  <a:pt x="478500" y="235473"/>
                </a:lnTo>
                <a:lnTo>
                  <a:pt x="421120" y="235473"/>
                </a:lnTo>
                <a:lnTo>
                  <a:pt x="412002" y="234050"/>
                </a:lnTo>
                <a:lnTo>
                  <a:pt x="405209" y="229482"/>
                </a:lnTo>
                <a:lnTo>
                  <a:pt x="400969" y="221318"/>
                </a:lnTo>
                <a:lnTo>
                  <a:pt x="399505" y="209110"/>
                </a:lnTo>
                <a:lnTo>
                  <a:pt x="399505" y="64643"/>
                </a:lnTo>
                <a:lnTo>
                  <a:pt x="401081" y="52446"/>
                </a:lnTo>
                <a:lnTo>
                  <a:pt x="405510" y="44305"/>
                </a:lnTo>
                <a:lnTo>
                  <a:pt x="412340" y="39759"/>
                </a:lnTo>
                <a:lnTo>
                  <a:pt x="421120" y="38346"/>
                </a:lnTo>
                <a:lnTo>
                  <a:pt x="478713" y="38346"/>
                </a:lnTo>
                <a:lnTo>
                  <a:pt x="466756" y="17367"/>
                </a:lnTo>
                <a:lnTo>
                  <a:pt x="446965" y="4417"/>
                </a:lnTo>
                <a:lnTo>
                  <a:pt x="419518" y="0"/>
                </a:lnTo>
                <a:close/>
              </a:path>
              <a:path w="960120" h="274320">
                <a:moveTo>
                  <a:pt x="482768" y="170829"/>
                </a:moveTo>
                <a:lnTo>
                  <a:pt x="442736" y="170829"/>
                </a:lnTo>
                <a:lnTo>
                  <a:pt x="442736" y="209110"/>
                </a:lnTo>
                <a:lnTo>
                  <a:pt x="441160" y="221318"/>
                </a:lnTo>
                <a:lnTo>
                  <a:pt x="436731" y="229482"/>
                </a:lnTo>
                <a:lnTo>
                  <a:pt x="429901" y="234050"/>
                </a:lnTo>
                <a:lnTo>
                  <a:pt x="421120" y="235473"/>
                </a:lnTo>
                <a:lnTo>
                  <a:pt x="478500" y="235473"/>
                </a:lnTo>
                <a:lnTo>
                  <a:pt x="478740" y="235050"/>
                </a:lnTo>
                <a:lnTo>
                  <a:pt x="482768" y="206713"/>
                </a:lnTo>
                <a:lnTo>
                  <a:pt x="482768" y="170829"/>
                </a:lnTo>
                <a:close/>
              </a:path>
              <a:path w="960120" h="274320">
                <a:moveTo>
                  <a:pt x="478713" y="38346"/>
                </a:moveTo>
                <a:lnTo>
                  <a:pt x="421120" y="38346"/>
                </a:lnTo>
                <a:lnTo>
                  <a:pt x="430239" y="39759"/>
                </a:lnTo>
                <a:lnTo>
                  <a:pt x="437031" y="44305"/>
                </a:lnTo>
                <a:lnTo>
                  <a:pt x="441272" y="52446"/>
                </a:lnTo>
                <a:lnTo>
                  <a:pt x="442736" y="64643"/>
                </a:lnTo>
                <a:lnTo>
                  <a:pt x="442736" y="93403"/>
                </a:lnTo>
                <a:lnTo>
                  <a:pt x="482768" y="93403"/>
                </a:lnTo>
                <a:lnTo>
                  <a:pt x="482768" y="67040"/>
                </a:lnTo>
                <a:lnTo>
                  <a:pt x="478787" y="38730"/>
                </a:lnTo>
                <a:lnTo>
                  <a:pt x="478713" y="38346"/>
                </a:lnTo>
                <a:close/>
              </a:path>
              <a:path w="960120" h="274320">
                <a:moveTo>
                  <a:pt x="550819" y="3195"/>
                </a:moveTo>
                <a:lnTo>
                  <a:pt x="508383" y="3195"/>
                </a:lnTo>
                <a:lnTo>
                  <a:pt x="508383" y="271390"/>
                </a:lnTo>
                <a:lnTo>
                  <a:pt x="550819" y="271390"/>
                </a:lnTo>
                <a:lnTo>
                  <a:pt x="550819" y="189204"/>
                </a:lnTo>
                <a:lnTo>
                  <a:pt x="563627" y="164438"/>
                </a:lnTo>
                <a:lnTo>
                  <a:pt x="606400" y="164438"/>
                </a:lnTo>
                <a:lnTo>
                  <a:pt x="590050" y="122896"/>
                </a:lnTo>
                <a:lnTo>
                  <a:pt x="591610" y="119700"/>
                </a:lnTo>
                <a:lnTo>
                  <a:pt x="550819" y="119700"/>
                </a:lnTo>
                <a:lnTo>
                  <a:pt x="550819" y="3195"/>
                </a:lnTo>
                <a:close/>
              </a:path>
              <a:path w="960120" h="274320">
                <a:moveTo>
                  <a:pt x="606400" y="164438"/>
                </a:moveTo>
                <a:lnTo>
                  <a:pt x="563627" y="164438"/>
                </a:lnTo>
                <a:lnTo>
                  <a:pt x="605262" y="271390"/>
                </a:lnTo>
                <a:lnTo>
                  <a:pt x="648492" y="271390"/>
                </a:lnTo>
                <a:lnTo>
                  <a:pt x="606400" y="164438"/>
                </a:lnTo>
                <a:close/>
              </a:path>
              <a:path w="960120" h="274320">
                <a:moveTo>
                  <a:pt x="648492" y="3195"/>
                </a:moveTo>
                <a:lnTo>
                  <a:pt x="606063" y="3195"/>
                </a:lnTo>
                <a:lnTo>
                  <a:pt x="550819" y="119700"/>
                </a:lnTo>
                <a:lnTo>
                  <a:pt x="591610" y="119700"/>
                </a:lnTo>
                <a:lnTo>
                  <a:pt x="648492" y="3195"/>
                </a:lnTo>
                <a:close/>
              </a:path>
              <a:path w="960120" h="274320">
                <a:moveTo>
                  <a:pt x="730927" y="3195"/>
                </a:moveTo>
                <a:lnTo>
                  <a:pt x="666889" y="3195"/>
                </a:lnTo>
                <a:lnTo>
                  <a:pt x="666889" y="271390"/>
                </a:lnTo>
                <a:lnTo>
                  <a:pt x="733331" y="271390"/>
                </a:lnTo>
                <a:lnTo>
                  <a:pt x="761264" y="267249"/>
                </a:lnTo>
                <a:lnTo>
                  <a:pt x="781310" y="255024"/>
                </a:lnTo>
                <a:lnTo>
                  <a:pt x="793392" y="235013"/>
                </a:lnTo>
                <a:lnTo>
                  <a:pt x="793677" y="233077"/>
                </a:lnTo>
                <a:lnTo>
                  <a:pt x="710160" y="233077"/>
                </a:lnTo>
                <a:lnTo>
                  <a:pt x="710160" y="150857"/>
                </a:lnTo>
                <a:lnTo>
                  <a:pt x="790592" y="150857"/>
                </a:lnTo>
                <a:lnTo>
                  <a:pt x="790224" y="149759"/>
                </a:lnTo>
                <a:lnTo>
                  <a:pt x="780533" y="137139"/>
                </a:lnTo>
                <a:lnTo>
                  <a:pt x="766185" y="128488"/>
                </a:lnTo>
                <a:lnTo>
                  <a:pt x="778555" y="120235"/>
                </a:lnTo>
                <a:lnTo>
                  <a:pt x="783523" y="113376"/>
                </a:lnTo>
                <a:lnTo>
                  <a:pt x="709359" y="113376"/>
                </a:lnTo>
                <a:lnTo>
                  <a:pt x="709358" y="42341"/>
                </a:lnTo>
                <a:lnTo>
                  <a:pt x="730126" y="42341"/>
                </a:lnTo>
                <a:lnTo>
                  <a:pt x="730126" y="41542"/>
                </a:lnTo>
                <a:lnTo>
                  <a:pt x="790676" y="41542"/>
                </a:lnTo>
                <a:lnTo>
                  <a:pt x="790199" y="37544"/>
                </a:lnTo>
                <a:lnTo>
                  <a:pt x="779006" y="18366"/>
                </a:lnTo>
                <a:lnTo>
                  <a:pt x="759399" y="6964"/>
                </a:lnTo>
                <a:lnTo>
                  <a:pt x="730927" y="3195"/>
                </a:lnTo>
                <a:close/>
              </a:path>
              <a:path w="960120" h="274320">
                <a:moveTo>
                  <a:pt x="790592" y="150857"/>
                </a:moveTo>
                <a:lnTo>
                  <a:pt x="728523" y="150857"/>
                </a:lnTo>
                <a:lnTo>
                  <a:pt x="740893" y="152492"/>
                </a:lnTo>
                <a:lnTo>
                  <a:pt x="749357" y="157947"/>
                </a:lnTo>
                <a:lnTo>
                  <a:pt x="754215" y="168046"/>
                </a:lnTo>
                <a:lnTo>
                  <a:pt x="755768" y="183612"/>
                </a:lnTo>
                <a:lnTo>
                  <a:pt x="755675" y="207512"/>
                </a:lnTo>
                <a:lnTo>
                  <a:pt x="754303" y="219258"/>
                </a:lnTo>
                <a:lnTo>
                  <a:pt x="750059" y="227384"/>
                </a:lnTo>
                <a:lnTo>
                  <a:pt x="743260" y="231766"/>
                </a:lnTo>
                <a:lnTo>
                  <a:pt x="734132" y="233077"/>
                </a:lnTo>
                <a:lnTo>
                  <a:pt x="793677" y="233077"/>
                </a:lnTo>
                <a:lnTo>
                  <a:pt x="797436" y="207512"/>
                </a:lnTo>
                <a:lnTo>
                  <a:pt x="797436" y="186008"/>
                </a:lnTo>
                <a:lnTo>
                  <a:pt x="795708" y="166123"/>
                </a:lnTo>
                <a:lnTo>
                  <a:pt x="790592" y="150857"/>
                </a:lnTo>
                <a:close/>
              </a:path>
              <a:path w="960120" h="274320">
                <a:moveTo>
                  <a:pt x="790676" y="41542"/>
                </a:moveTo>
                <a:lnTo>
                  <a:pt x="730126" y="41542"/>
                </a:lnTo>
                <a:lnTo>
                  <a:pt x="739929" y="43204"/>
                </a:lnTo>
                <a:lnTo>
                  <a:pt x="746653" y="48299"/>
                </a:lnTo>
                <a:lnTo>
                  <a:pt x="750522" y="56989"/>
                </a:lnTo>
                <a:lnTo>
                  <a:pt x="751761" y="69437"/>
                </a:lnTo>
                <a:lnTo>
                  <a:pt x="751761" y="84616"/>
                </a:lnTo>
                <a:lnTo>
                  <a:pt x="750008" y="98209"/>
                </a:lnTo>
                <a:lnTo>
                  <a:pt x="744950" y="107084"/>
                </a:lnTo>
                <a:lnTo>
                  <a:pt x="736887" y="111915"/>
                </a:lnTo>
                <a:lnTo>
                  <a:pt x="726119" y="113376"/>
                </a:lnTo>
                <a:lnTo>
                  <a:pt x="783523" y="113376"/>
                </a:lnTo>
                <a:lnTo>
                  <a:pt x="787019" y="108549"/>
                </a:lnTo>
                <a:lnTo>
                  <a:pt x="791877" y="93268"/>
                </a:lnTo>
                <a:lnTo>
                  <a:pt x="793429" y="74230"/>
                </a:lnTo>
                <a:lnTo>
                  <a:pt x="793429" y="64643"/>
                </a:lnTo>
                <a:lnTo>
                  <a:pt x="790676" y="41542"/>
                </a:lnTo>
                <a:close/>
              </a:path>
              <a:path w="960120" h="274320">
                <a:moveTo>
                  <a:pt x="917499" y="3195"/>
                </a:moveTo>
                <a:lnTo>
                  <a:pt x="855865" y="3195"/>
                </a:lnTo>
                <a:lnTo>
                  <a:pt x="812594" y="271390"/>
                </a:lnTo>
                <a:lnTo>
                  <a:pt x="851057" y="271390"/>
                </a:lnTo>
                <a:lnTo>
                  <a:pt x="858269" y="222691"/>
                </a:lnTo>
                <a:lnTo>
                  <a:pt x="952202" y="222691"/>
                </a:lnTo>
                <a:lnTo>
                  <a:pt x="946403" y="186008"/>
                </a:lnTo>
                <a:lnTo>
                  <a:pt x="863878" y="186008"/>
                </a:lnTo>
                <a:lnTo>
                  <a:pt x="884645" y="50263"/>
                </a:lnTo>
                <a:lnTo>
                  <a:pt x="924941" y="50263"/>
                </a:lnTo>
                <a:lnTo>
                  <a:pt x="917499" y="3195"/>
                </a:lnTo>
                <a:close/>
              </a:path>
              <a:path w="960120" h="274320">
                <a:moveTo>
                  <a:pt x="952202" y="222691"/>
                </a:moveTo>
                <a:lnTo>
                  <a:pt x="910287" y="222691"/>
                </a:lnTo>
                <a:lnTo>
                  <a:pt x="917499" y="271390"/>
                </a:lnTo>
                <a:lnTo>
                  <a:pt x="959902" y="271390"/>
                </a:lnTo>
                <a:lnTo>
                  <a:pt x="952202" y="222691"/>
                </a:lnTo>
                <a:close/>
              </a:path>
              <a:path w="960120" h="274320">
                <a:moveTo>
                  <a:pt x="924941" y="50263"/>
                </a:moveTo>
                <a:lnTo>
                  <a:pt x="884645" y="50263"/>
                </a:lnTo>
                <a:lnTo>
                  <a:pt x="904678" y="186008"/>
                </a:lnTo>
                <a:lnTo>
                  <a:pt x="946403" y="186008"/>
                </a:lnTo>
                <a:lnTo>
                  <a:pt x="924941" y="50263"/>
                </a:lnTo>
                <a:close/>
              </a:path>
            </a:pathLst>
          </a:custGeom>
          <a:solidFill>
            <a:srgbClr val="FF5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767570" y="5847882"/>
            <a:ext cx="1364615" cy="307340"/>
          </a:xfrm>
          <a:custGeom>
            <a:avLst/>
            <a:gdLst/>
            <a:ahLst/>
            <a:cxnLst/>
            <a:rect l="l" t="t" r="r" b="b"/>
            <a:pathLst>
              <a:path w="1364615" h="307339">
                <a:moveTo>
                  <a:pt x="42432" y="3195"/>
                </a:moveTo>
                <a:lnTo>
                  <a:pt x="0" y="3195"/>
                </a:lnTo>
                <a:lnTo>
                  <a:pt x="0" y="271390"/>
                </a:lnTo>
                <a:lnTo>
                  <a:pt x="42432" y="271390"/>
                </a:lnTo>
                <a:lnTo>
                  <a:pt x="42432" y="156449"/>
                </a:lnTo>
                <a:lnTo>
                  <a:pt x="133704" y="156449"/>
                </a:lnTo>
                <a:lnTo>
                  <a:pt x="133704" y="118136"/>
                </a:lnTo>
                <a:lnTo>
                  <a:pt x="42432" y="118136"/>
                </a:lnTo>
                <a:lnTo>
                  <a:pt x="42432" y="3195"/>
                </a:lnTo>
                <a:close/>
              </a:path>
              <a:path w="1364615" h="307339">
                <a:moveTo>
                  <a:pt x="133704" y="156449"/>
                </a:moveTo>
                <a:lnTo>
                  <a:pt x="90466" y="156449"/>
                </a:lnTo>
                <a:lnTo>
                  <a:pt x="90466" y="271390"/>
                </a:lnTo>
                <a:lnTo>
                  <a:pt x="133704" y="271390"/>
                </a:lnTo>
                <a:lnTo>
                  <a:pt x="133704" y="156449"/>
                </a:lnTo>
                <a:close/>
              </a:path>
              <a:path w="1364615" h="307339">
                <a:moveTo>
                  <a:pt x="133704" y="3195"/>
                </a:moveTo>
                <a:lnTo>
                  <a:pt x="90466" y="3195"/>
                </a:lnTo>
                <a:lnTo>
                  <a:pt x="90466" y="118136"/>
                </a:lnTo>
                <a:lnTo>
                  <a:pt x="133704" y="118136"/>
                </a:lnTo>
                <a:lnTo>
                  <a:pt x="133704" y="3195"/>
                </a:lnTo>
                <a:close/>
              </a:path>
              <a:path w="1364615" h="307339">
                <a:moveTo>
                  <a:pt x="257793" y="3195"/>
                </a:moveTo>
                <a:lnTo>
                  <a:pt x="196146" y="3195"/>
                </a:lnTo>
                <a:lnTo>
                  <a:pt x="152915" y="271390"/>
                </a:lnTo>
                <a:lnTo>
                  <a:pt x="191345" y="271390"/>
                </a:lnTo>
                <a:lnTo>
                  <a:pt x="198550" y="222698"/>
                </a:lnTo>
                <a:lnTo>
                  <a:pt x="292525" y="222698"/>
                </a:lnTo>
                <a:lnTo>
                  <a:pt x="286715" y="185982"/>
                </a:lnTo>
                <a:lnTo>
                  <a:pt x="204152" y="185982"/>
                </a:lnTo>
                <a:lnTo>
                  <a:pt x="224973" y="50290"/>
                </a:lnTo>
                <a:lnTo>
                  <a:pt x="265245" y="50290"/>
                </a:lnTo>
                <a:lnTo>
                  <a:pt x="257793" y="3195"/>
                </a:lnTo>
                <a:close/>
              </a:path>
              <a:path w="1364615" h="307339">
                <a:moveTo>
                  <a:pt x="292525" y="222698"/>
                </a:moveTo>
                <a:lnTo>
                  <a:pt x="250588" y="222698"/>
                </a:lnTo>
                <a:lnTo>
                  <a:pt x="257793" y="271390"/>
                </a:lnTo>
                <a:lnTo>
                  <a:pt x="300229" y="271390"/>
                </a:lnTo>
                <a:lnTo>
                  <a:pt x="292525" y="222698"/>
                </a:lnTo>
                <a:close/>
              </a:path>
              <a:path w="1364615" h="307339">
                <a:moveTo>
                  <a:pt x="265245" y="50290"/>
                </a:moveTo>
                <a:lnTo>
                  <a:pt x="224973" y="50290"/>
                </a:lnTo>
                <a:lnTo>
                  <a:pt x="244986" y="185982"/>
                </a:lnTo>
                <a:lnTo>
                  <a:pt x="286715" y="185982"/>
                </a:lnTo>
                <a:lnTo>
                  <a:pt x="265245" y="50290"/>
                </a:lnTo>
                <a:close/>
              </a:path>
              <a:path w="1364615" h="307339">
                <a:moveTo>
                  <a:pt x="361877" y="3195"/>
                </a:moveTo>
                <a:lnTo>
                  <a:pt x="319441" y="3195"/>
                </a:lnTo>
                <a:lnTo>
                  <a:pt x="319441" y="271390"/>
                </a:lnTo>
                <a:lnTo>
                  <a:pt x="520396" y="271390"/>
                </a:lnTo>
                <a:lnTo>
                  <a:pt x="520396" y="233077"/>
                </a:lnTo>
                <a:lnTo>
                  <a:pt x="361877" y="233077"/>
                </a:lnTo>
                <a:lnTo>
                  <a:pt x="361877" y="3195"/>
                </a:lnTo>
                <a:close/>
              </a:path>
              <a:path w="1364615" h="307339">
                <a:moveTo>
                  <a:pt x="441133" y="3195"/>
                </a:moveTo>
                <a:lnTo>
                  <a:pt x="398704" y="3195"/>
                </a:lnTo>
                <a:lnTo>
                  <a:pt x="398704" y="233077"/>
                </a:lnTo>
                <a:lnTo>
                  <a:pt x="441133" y="233077"/>
                </a:lnTo>
                <a:lnTo>
                  <a:pt x="441133" y="3195"/>
                </a:lnTo>
                <a:close/>
              </a:path>
              <a:path w="1364615" h="307339">
                <a:moveTo>
                  <a:pt x="520396" y="3195"/>
                </a:moveTo>
                <a:lnTo>
                  <a:pt x="477960" y="3195"/>
                </a:lnTo>
                <a:lnTo>
                  <a:pt x="477960" y="233077"/>
                </a:lnTo>
                <a:lnTo>
                  <a:pt x="520396" y="233077"/>
                </a:lnTo>
                <a:lnTo>
                  <a:pt x="520396" y="3195"/>
                </a:lnTo>
                <a:close/>
              </a:path>
              <a:path w="1364615" h="307339">
                <a:moveTo>
                  <a:pt x="722179" y="3195"/>
                </a:moveTo>
                <a:lnTo>
                  <a:pt x="610864" y="3195"/>
                </a:lnTo>
                <a:lnTo>
                  <a:pt x="610864" y="271390"/>
                </a:lnTo>
                <a:lnTo>
                  <a:pt x="653267" y="271390"/>
                </a:lnTo>
                <a:lnTo>
                  <a:pt x="653267" y="41509"/>
                </a:lnTo>
                <a:lnTo>
                  <a:pt x="722179" y="41509"/>
                </a:lnTo>
                <a:lnTo>
                  <a:pt x="722179" y="3195"/>
                </a:lnTo>
                <a:close/>
              </a:path>
              <a:path w="1364615" h="307339">
                <a:moveTo>
                  <a:pt x="811793" y="0"/>
                </a:moveTo>
                <a:lnTo>
                  <a:pt x="784236" y="4527"/>
                </a:lnTo>
                <a:lnTo>
                  <a:pt x="764173" y="17660"/>
                </a:lnTo>
                <a:lnTo>
                  <a:pt x="751910" y="38725"/>
                </a:lnTo>
                <a:lnTo>
                  <a:pt x="747755" y="67047"/>
                </a:lnTo>
                <a:lnTo>
                  <a:pt x="747755" y="206733"/>
                </a:lnTo>
                <a:lnTo>
                  <a:pt x="764173" y="256419"/>
                </a:lnTo>
                <a:lnTo>
                  <a:pt x="811793" y="273780"/>
                </a:lnTo>
                <a:lnTo>
                  <a:pt x="839388" y="269253"/>
                </a:lnTo>
                <a:lnTo>
                  <a:pt x="859471" y="256120"/>
                </a:lnTo>
                <a:lnTo>
                  <a:pt x="871501" y="235467"/>
                </a:lnTo>
                <a:lnTo>
                  <a:pt x="810992" y="235467"/>
                </a:lnTo>
                <a:lnTo>
                  <a:pt x="802241" y="234045"/>
                </a:lnTo>
                <a:lnTo>
                  <a:pt x="795424" y="229481"/>
                </a:lnTo>
                <a:lnTo>
                  <a:pt x="790999" y="221325"/>
                </a:lnTo>
                <a:lnTo>
                  <a:pt x="789423" y="209130"/>
                </a:lnTo>
                <a:lnTo>
                  <a:pt x="789423" y="64657"/>
                </a:lnTo>
                <a:lnTo>
                  <a:pt x="790999" y="52457"/>
                </a:lnTo>
                <a:lnTo>
                  <a:pt x="795424" y="44300"/>
                </a:lnTo>
                <a:lnTo>
                  <a:pt x="802241" y="39735"/>
                </a:lnTo>
                <a:lnTo>
                  <a:pt x="810991" y="38313"/>
                </a:lnTo>
                <a:lnTo>
                  <a:pt x="871697" y="38313"/>
                </a:lnTo>
                <a:lnTo>
                  <a:pt x="859471" y="17360"/>
                </a:lnTo>
                <a:lnTo>
                  <a:pt x="839388" y="4415"/>
                </a:lnTo>
                <a:lnTo>
                  <a:pt x="811793" y="0"/>
                </a:lnTo>
                <a:close/>
              </a:path>
              <a:path w="1364615" h="307339">
                <a:moveTo>
                  <a:pt x="871697" y="38313"/>
                </a:moveTo>
                <a:lnTo>
                  <a:pt x="810991" y="38313"/>
                </a:lnTo>
                <a:lnTo>
                  <a:pt x="819781" y="39735"/>
                </a:lnTo>
                <a:lnTo>
                  <a:pt x="826617" y="44300"/>
                </a:lnTo>
                <a:lnTo>
                  <a:pt x="831049" y="52457"/>
                </a:lnTo>
                <a:lnTo>
                  <a:pt x="832627" y="64657"/>
                </a:lnTo>
                <a:lnTo>
                  <a:pt x="832627" y="209130"/>
                </a:lnTo>
                <a:lnTo>
                  <a:pt x="831049" y="221325"/>
                </a:lnTo>
                <a:lnTo>
                  <a:pt x="826617" y="229481"/>
                </a:lnTo>
                <a:lnTo>
                  <a:pt x="819781" y="234045"/>
                </a:lnTo>
                <a:lnTo>
                  <a:pt x="810992" y="235467"/>
                </a:lnTo>
                <a:lnTo>
                  <a:pt x="871501" y="235467"/>
                </a:lnTo>
                <a:lnTo>
                  <a:pt x="871741" y="235055"/>
                </a:lnTo>
                <a:lnTo>
                  <a:pt x="875898" y="206733"/>
                </a:lnTo>
                <a:lnTo>
                  <a:pt x="875898" y="67047"/>
                </a:lnTo>
                <a:lnTo>
                  <a:pt x="871790" y="38725"/>
                </a:lnTo>
                <a:lnTo>
                  <a:pt x="871697" y="38313"/>
                </a:lnTo>
                <a:close/>
              </a:path>
              <a:path w="1364615" h="307339">
                <a:moveTo>
                  <a:pt x="965511" y="3195"/>
                </a:moveTo>
                <a:lnTo>
                  <a:pt x="903075" y="3195"/>
                </a:lnTo>
                <a:lnTo>
                  <a:pt x="903076" y="271390"/>
                </a:lnTo>
                <a:lnTo>
                  <a:pt x="945545" y="271390"/>
                </a:lnTo>
                <a:lnTo>
                  <a:pt x="945545" y="170816"/>
                </a:lnTo>
                <a:lnTo>
                  <a:pt x="965511" y="170816"/>
                </a:lnTo>
                <a:lnTo>
                  <a:pt x="993319" y="166526"/>
                </a:lnTo>
                <a:lnTo>
                  <a:pt x="1013089" y="153855"/>
                </a:lnTo>
                <a:lnTo>
                  <a:pt x="1024896" y="133102"/>
                </a:lnTo>
                <a:lnTo>
                  <a:pt x="1024978" y="132503"/>
                </a:lnTo>
                <a:lnTo>
                  <a:pt x="945545" y="132503"/>
                </a:lnTo>
                <a:lnTo>
                  <a:pt x="945545" y="41509"/>
                </a:lnTo>
                <a:lnTo>
                  <a:pt x="1024978" y="41509"/>
                </a:lnTo>
                <a:lnTo>
                  <a:pt x="1024895" y="40909"/>
                </a:lnTo>
                <a:lnTo>
                  <a:pt x="1013089" y="20157"/>
                </a:lnTo>
                <a:lnTo>
                  <a:pt x="993319" y="7485"/>
                </a:lnTo>
                <a:lnTo>
                  <a:pt x="965511" y="3195"/>
                </a:lnTo>
                <a:close/>
              </a:path>
              <a:path w="1364615" h="307339">
                <a:moveTo>
                  <a:pt x="1024978" y="41509"/>
                </a:moveTo>
                <a:lnTo>
                  <a:pt x="965511" y="41509"/>
                </a:lnTo>
                <a:lnTo>
                  <a:pt x="974513" y="42805"/>
                </a:lnTo>
                <a:lnTo>
                  <a:pt x="981036" y="47095"/>
                </a:lnTo>
                <a:lnTo>
                  <a:pt x="985005" y="54976"/>
                </a:lnTo>
                <a:lnTo>
                  <a:pt x="986345" y="67047"/>
                </a:lnTo>
                <a:lnTo>
                  <a:pt x="986345" y="106958"/>
                </a:lnTo>
                <a:lnTo>
                  <a:pt x="985005" y="119032"/>
                </a:lnTo>
                <a:lnTo>
                  <a:pt x="981036" y="126915"/>
                </a:lnTo>
                <a:lnTo>
                  <a:pt x="974513" y="131206"/>
                </a:lnTo>
                <a:lnTo>
                  <a:pt x="965511" y="132503"/>
                </a:lnTo>
                <a:lnTo>
                  <a:pt x="1024978" y="132503"/>
                </a:lnTo>
                <a:lnTo>
                  <a:pt x="1028814" y="104568"/>
                </a:lnTo>
                <a:lnTo>
                  <a:pt x="1028814" y="69443"/>
                </a:lnTo>
                <a:lnTo>
                  <a:pt x="1024978" y="41509"/>
                </a:lnTo>
                <a:close/>
              </a:path>
              <a:path w="1364615" h="307339">
                <a:moveTo>
                  <a:pt x="1108812" y="0"/>
                </a:moveTo>
                <a:lnTo>
                  <a:pt x="1081255" y="4527"/>
                </a:lnTo>
                <a:lnTo>
                  <a:pt x="1061192" y="17660"/>
                </a:lnTo>
                <a:lnTo>
                  <a:pt x="1048930" y="38725"/>
                </a:lnTo>
                <a:lnTo>
                  <a:pt x="1044774" y="67047"/>
                </a:lnTo>
                <a:lnTo>
                  <a:pt x="1044774" y="206733"/>
                </a:lnTo>
                <a:lnTo>
                  <a:pt x="1061192" y="256419"/>
                </a:lnTo>
                <a:lnTo>
                  <a:pt x="1108812" y="273780"/>
                </a:lnTo>
                <a:lnTo>
                  <a:pt x="1136407" y="269253"/>
                </a:lnTo>
                <a:lnTo>
                  <a:pt x="1156490" y="256120"/>
                </a:lnTo>
                <a:lnTo>
                  <a:pt x="1168520" y="235467"/>
                </a:lnTo>
                <a:lnTo>
                  <a:pt x="1108812" y="235467"/>
                </a:lnTo>
                <a:lnTo>
                  <a:pt x="1100061" y="234045"/>
                </a:lnTo>
                <a:lnTo>
                  <a:pt x="1093245" y="229481"/>
                </a:lnTo>
                <a:lnTo>
                  <a:pt x="1088820" y="221325"/>
                </a:lnTo>
                <a:lnTo>
                  <a:pt x="1087243" y="209130"/>
                </a:lnTo>
                <a:lnTo>
                  <a:pt x="1087243" y="64657"/>
                </a:lnTo>
                <a:lnTo>
                  <a:pt x="1088820" y="52457"/>
                </a:lnTo>
                <a:lnTo>
                  <a:pt x="1093245" y="44300"/>
                </a:lnTo>
                <a:lnTo>
                  <a:pt x="1100061" y="39735"/>
                </a:lnTo>
                <a:lnTo>
                  <a:pt x="1108812" y="38313"/>
                </a:lnTo>
                <a:lnTo>
                  <a:pt x="1168716" y="38313"/>
                </a:lnTo>
                <a:lnTo>
                  <a:pt x="1156490" y="17360"/>
                </a:lnTo>
                <a:lnTo>
                  <a:pt x="1136407" y="4415"/>
                </a:lnTo>
                <a:lnTo>
                  <a:pt x="1108812" y="0"/>
                </a:lnTo>
                <a:close/>
              </a:path>
              <a:path w="1364615" h="307339">
                <a:moveTo>
                  <a:pt x="1168716" y="38313"/>
                </a:moveTo>
                <a:lnTo>
                  <a:pt x="1108812" y="38313"/>
                </a:lnTo>
                <a:lnTo>
                  <a:pt x="1117601" y="39735"/>
                </a:lnTo>
                <a:lnTo>
                  <a:pt x="1124437" y="44300"/>
                </a:lnTo>
                <a:lnTo>
                  <a:pt x="1128870" y="52457"/>
                </a:lnTo>
                <a:lnTo>
                  <a:pt x="1130447" y="64657"/>
                </a:lnTo>
                <a:lnTo>
                  <a:pt x="1130447" y="209130"/>
                </a:lnTo>
                <a:lnTo>
                  <a:pt x="1128870" y="221325"/>
                </a:lnTo>
                <a:lnTo>
                  <a:pt x="1124438" y="229481"/>
                </a:lnTo>
                <a:lnTo>
                  <a:pt x="1117601" y="234045"/>
                </a:lnTo>
                <a:lnTo>
                  <a:pt x="1108812" y="235467"/>
                </a:lnTo>
                <a:lnTo>
                  <a:pt x="1168520" y="235467"/>
                </a:lnTo>
                <a:lnTo>
                  <a:pt x="1168760" y="235055"/>
                </a:lnTo>
                <a:lnTo>
                  <a:pt x="1172917" y="206733"/>
                </a:lnTo>
                <a:lnTo>
                  <a:pt x="1172917" y="67047"/>
                </a:lnTo>
                <a:lnTo>
                  <a:pt x="1168809" y="38725"/>
                </a:lnTo>
                <a:lnTo>
                  <a:pt x="1168716" y="38313"/>
                </a:lnTo>
                <a:close/>
              </a:path>
              <a:path w="1364615" h="307339">
                <a:moveTo>
                  <a:pt x="1364230" y="233869"/>
                </a:moveTo>
                <a:lnTo>
                  <a:pt x="1190479" y="233869"/>
                </a:lnTo>
                <a:lnTo>
                  <a:pt x="1190479" y="307307"/>
                </a:lnTo>
                <a:lnTo>
                  <a:pt x="1231346" y="307307"/>
                </a:lnTo>
                <a:lnTo>
                  <a:pt x="1231346" y="271390"/>
                </a:lnTo>
                <a:lnTo>
                  <a:pt x="1364230" y="271390"/>
                </a:lnTo>
                <a:lnTo>
                  <a:pt x="1364230" y="233869"/>
                </a:lnTo>
                <a:close/>
              </a:path>
              <a:path w="1364615" h="307339">
                <a:moveTo>
                  <a:pt x="1364230" y="271390"/>
                </a:moveTo>
                <a:lnTo>
                  <a:pt x="1321827" y="271390"/>
                </a:lnTo>
                <a:lnTo>
                  <a:pt x="1321827" y="307307"/>
                </a:lnTo>
                <a:lnTo>
                  <a:pt x="1364230" y="307307"/>
                </a:lnTo>
                <a:lnTo>
                  <a:pt x="1364230" y="271390"/>
                </a:lnTo>
                <a:close/>
              </a:path>
              <a:path w="1364615" h="307339">
                <a:moveTo>
                  <a:pt x="1345799" y="3195"/>
                </a:moveTo>
                <a:lnTo>
                  <a:pt x="1227339" y="3195"/>
                </a:lnTo>
                <a:lnTo>
                  <a:pt x="1217723" y="198751"/>
                </a:lnTo>
                <a:lnTo>
                  <a:pt x="1217448" y="208166"/>
                </a:lnTo>
                <a:lnTo>
                  <a:pt x="1215520" y="217209"/>
                </a:lnTo>
                <a:lnTo>
                  <a:pt x="1212089" y="225801"/>
                </a:lnTo>
                <a:lnTo>
                  <a:pt x="1207306" y="233869"/>
                </a:lnTo>
                <a:lnTo>
                  <a:pt x="1248173" y="233869"/>
                </a:lnTo>
                <a:lnTo>
                  <a:pt x="1267338" y="41509"/>
                </a:lnTo>
                <a:lnTo>
                  <a:pt x="1345800" y="41509"/>
                </a:lnTo>
                <a:lnTo>
                  <a:pt x="1345799" y="3195"/>
                </a:lnTo>
                <a:close/>
              </a:path>
              <a:path w="1364615" h="307339">
                <a:moveTo>
                  <a:pt x="1345800" y="41509"/>
                </a:moveTo>
                <a:lnTo>
                  <a:pt x="1303397" y="41509"/>
                </a:lnTo>
                <a:lnTo>
                  <a:pt x="1303397" y="233869"/>
                </a:lnTo>
                <a:lnTo>
                  <a:pt x="1345800" y="233869"/>
                </a:lnTo>
                <a:lnTo>
                  <a:pt x="1345800" y="41509"/>
                </a:lnTo>
                <a:close/>
              </a:path>
            </a:pathLst>
          </a:custGeom>
          <a:solidFill>
            <a:srgbClr val="71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757963" y="6208669"/>
            <a:ext cx="1100055" cy="199546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019166" y="1827910"/>
            <a:ext cx="1362964" cy="513588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587501" y="840486"/>
            <a:ext cx="1432560" cy="0"/>
          </a:xfrm>
          <a:custGeom>
            <a:avLst/>
            <a:gdLst/>
            <a:ahLst/>
            <a:cxnLst/>
            <a:rect l="l" t="t" r="r" b="b"/>
            <a:pathLst>
              <a:path w="1432560">
                <a:moveTo>
                  <a:pt x="0" y="0"/>
                </a:moveTo>
                <a:lnTo>
                  <a:pt x="1432306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1"/>
          <p:cNvGrpSpPr/>
          <p:nvPr/>
        </p:nvGrpSpPr>
        <p:grpSpPr>
          <a:xfrm>
            <a:off x="10363834" y="1939798"/>
            <a:ext cx="960119" cy="415290"/>
            <a:chOff x="10363834" y="1939798"/>
            <a:chExt cx="960119" cy="415290"/>
          </a:xfrm>
        </p:grpSpPr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363834" y="1939798"/>
              <a:ext cx="194309" cy="20116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493374" y="1939798"/>
              <a:ext cx="271272" cy="20116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363834" y="2153107"/>
              <a:ext cx="960120" cy="201472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3913251" y="2432304"/>
            <a:ext cx="3472815" cy="1212850"/>
            <a:chOff x="3913251" y="2432304"/>
            <a:chExt cx="3472815" cy="1212850"/>
          </a:xfrm>
        </p:grpSpPr>
        <p:sp>
          <p:nvSpPr>
            <p:cNvPr id="36" name="object 36"/>
            <p:cNvSpPr/>
            <p:nvPr/>
          </p:nvSpPr>
          <p:spPr>
            <a:xfrm>
              <a:off x="4307586" y="2446782"/>
              <a:ext cx="2716530" cy="10160"/>
            </a:xfrm>
            <a:custGeom>
              <a:avLst/>
              <a:gdLst/>
              <a:ahLst/>
              <a:cxnLst/>
              <a:rect l="l" t="t" r="r" b="b"/>
              <a:pathLst>
                <a:path w="2716529" h="10160">
                  <a:moveTo>
                    <a:pt x="0" y="10159"/>
                  </a:moveTo>
                  <a:lnTo>
                    <a:pt x="2716275" y="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913251" y="2445892"/>
              <a:ext cx="3472815" cy="1199515"/>
            </a:xfrm>
            <a:custGeom>
              <a:avLst/>
              <a:gdLst/>
              <a:ahLst/>
              <a:cxnLst/>
              <a:rect l="l" t="t" r="r" b="b"/>
              <a:pathLst>
                <a:path w="3472815" h="1199514">
                  <a:moveTo>
                    <a:pt x="1050163" y="9398"/>
                  </a:moveTo>
                  <a:lnTo>
                    <a:pt x="1037463" y="9144"/>
                  </a:lnTo>
                  <a:lnTo>
                    <a:pt x="1037056" y="36576"/>
                  </a:lnTo>
                  <a:lnTo>
                    <a:pt x="1035939" y="62992"/>
                  </a:lnTo>
                  <a:lnTo>
                    <a:pt x="1035913" y="63246"/>
                  </a:lnTo>
                  <a:lnTo>
                    <a:pt x="1035875" y="63881"/>
                  </a:lnTo>
                  <a:lnTo>
                    <a:pt x="1034034" y="89916"/>
                  </a:lnTo>
                  <a:lnTo>
                    <a:pt x="1034021" y="90043"/>
                  </a:lnTo>
                  <a:lnTo>
                    <a:pt x="1031494" y="116840"/>
                  </a:lnTo>
                  <a:lnTo>
                    <a:pt x="1031468" y="116967"/>
                  </a:lnTo>
                  <a:lnTo>
                    <a:pt x="1028192" y="143764"/>
                  </a:lnTo>
                  <a:lnTo>
                    <a:pt x="1028192" y="143637"/>
                  </a:lnTo>
                  <a:lnTo>
                    <a:pt x="1028166" y="143764"/>
                  </a:lnTo>
                  <a:lnTo>
                    <a:pt x="1024255" y="170434"/>
                  </a:lnTo>
                  <a:lnTo>
                    <a:pt x="1024255" y="170307"/>
                  </a:lnTo>
                  <a:lnTo>
                    <a:pt x="1024229" y="170434"/>
                  </a:lnTo>
                  <a:lnTo>
                    <a:pt x="1019556" y="197104"/>
                  </a:lnTo>
                  <a:lnTo>
                    <a:pt x="1019683" y="196977"/>
                  </a:lnTo>
                  <a:lnTo>
                    <a:pt x="1014222" y="223647"/>
                  </a:lnTo>
                  <a:lnTo>
                    <a:pt x="1014222" y="223520"/>
                  </a:lnTo>
                  <a:lnTo>
                    <a:pt x="1014183" y="223647"/>
                  </a:lnTo>
                  <a:lnTo>
                    <a:pt x="1008126" y="250190"/>
                  </a:lnTo>
                  <a:lnTo>
                    <a:pt x="1008126" y="250063"/>
                  </a:lnTo>
                  <a:lnTo>
                    <a:pt x="1008087" y="250190"/>
                  </a:lnTo>
                  <a:lnTo>
                    <a:pt x="1001522" y="276479"/>
                  </a:lnTo>
                  <a:lnTo>
                    <a:pt x="1001522" y="276352"/>
                  </a:lnTo>
                  <a:lnTo>
                    <a:pt x="1001483" y="276479"/>
                  </a:lnTo>
                  <a:lnTo>
                    <a:pt x="994156" y="302768"/>
                  </a:lnTo>
                  <a:lnTo>
                    <a:pt x="994156" y="302641"/>
                  </a:lnTo>
                  <a:lnTo>
                    <a:pt x="994105" y="302768"/>
                  </a:lnTo>
                  <a:lnTo>
                    <a:pt x="986155" y="328803"/>
                  </a:lnTo>
                  <a:lnTo>
                    <a:pt x="986155" y="328676"/>
                  </a:lnTo>
                  <a:lnTo>
                    <a:pt x="986104" y="328803"/>
                  </a:lnTo>
                  <a:lnTo>
                    <a:pt x="977646" y="354711"/>
                  </a:lnTo>
                  <a:lnTo>
                    <a:pt x="977646" y="354584"/>
                  </a:lnTo>
                  <a:lnTo>
                    <a:pt x="977595" y="354711"/>
                  </a:lnTo>
                  <a:lnTo>
                    <a:pt x="968375" y="380492"/>
                  </a:lnTo>
                  <a:lnTo>
                    <a:pt x="968502" y="380365"/>
                  </a:lnTo>
                  <a:lnTo>
                    <a:pt x="958723" y="406146"/>
                  </a:lnTo>
                  <a:lnTo>
                    <a:pt x="958723" y="406019"/>
                  </a:lnTo>
                  <a:lnTo>
                    <a:pt x="958659" y="406146"/>
                  </a:lnTo>
                  <a:lnTo>
                    <a:pt x="948309" y="431546"/>
                  </a:lnTo>
                  <a:lnTo>
                    <a:pt x="948436" y="431292"/>
                  </a:lnTo>
                  <a:lnTo>
                    <a:pt x="937387" y="456565"/>
                  </a:lnTo>
                  <a:lnTo>
                    <a:pt x="937387" y="456438"/>
                  </a:lnTo>
                  <a:lnTo>
                    <a:pt x="937323" y="456565"/>
                  </a:lnTo>
                  <a:lnTo>
                    <a:pt x="925830" y="481584"/>
                  </a:lnTo>
                  <a:lnTo>
                    <a:pt x="901192" y="530733"/>
                  </a:lnTo>
                  <a:lnTo>
                    <a:pt x="901319" y="530606"/>
                  </a:lnTo>
                  <a:lnTo>
                    <a:pt x="874522" y="578993"/>
                  </a:lnTo>
                  <a:lnTo>
                    <a:pt x="874649" y="578739"/>
                  </a:lnTo>
                  <a:lnTo>
                    <a:pt x="874483" y="578993"/>
                  </a:lnTo>
                  <a:lnTo>
                    <a:pt x="845820" y="625856"/>
                  </a:lnTo>
                  <a:lnTo>
                    <a:pt x="845947" y="625602"/>
                  </a:lnTo>
                  <a:lnTo>
                    <a:pt x="845769" y="625856"/>
                  </a:lnTo>
                  <a:lnTo>
                    <a:pt x="815213" y="671576"/>
                  </a:lnTo>
                  <a:lnTo>
                    <a:pt x="815340" y="671449"/>
                  </a:lnTo>
                  <a:lnTo>
                    <a:pt x="782828" y="715899"/>
                  </a:lnTo>
                  <a:lnTo>
                    <a:pt x="782955" y="715645"/>
                  </a:lnTo>
                  <a:lnTo>
                    <a:pt x="782751" y="715899"/>
                  </a:lnTo>
                  <a:lnTo>
                    <a:pt x="748665" y="758698"/>
                  </a:lnTo>
                  <a:lnTo>
                    <a:pt x="748792" y="758571"/>
                  </a:lnTo>
                  <a:lnTo>
                    <a:pt x="712851" y="800100"/>
                  </a:lnTo>
                  <a:lnTo>
                    <a:pt x="713105" y="799846"/>
                  </a:lnTo>
                  <a:lnTo>
                    <a:pt x="675690" y="839533"/>
                  </a:lnTo>
                  <a:lnTo>
                    <a:pt x="637032" y="877443"/>
                  </a:lnTo>
                  <a:lnTo>
                    <a:pt x="637159" y="877189"/>
                  </a:lnTo>
                  <a:lnTo>
                    <a:pt x="597027" y="913384"/>
                  </a:lnTo>
                  <a:lnTo>
                    <a:pt x="597154" y="913130"/>
                  </a:lnTo>
                  <a:lnTo>
                    <a:pt x="555752" y="947166"/>
                  </a:lnTo>
                  <a:lnTo>
                    <a:pt x="556006" y="946912"/>
                  </a:lnTo>
                  <a:lnTo>
                    <a:pt x="555663" y="947166"/>
                  </a:lnTo>
                  <a:lnTo>
                    <a:pt x="513334" y="978916"/>
                  </a:lnTo>
                  <a:lnTo>
                    <a:pt x="513461" y="978789"/>
                  </a:lnTo>
                  <a:lnTo>
                    <a:pt x="513270" y="978916"/>
                  </a:lnTo>
                  <a:lnTo>
                    <a:pt x="491744" y="993902"/>
                  </a:lnTo>
                  <a:lnTo>
                    <a:pt x="491871" y="993775"/>
                  </a:lnTo>
                  <a:lnTo>
                    <a:pt x="491680" y="993902"/>
                  </a:lnTo>
                  <a:lnTo>
                    <a:pt x="470027" y="1008380"/>
                  </a:lnTo>
                  <a:lnTo>
                    <a:pt x="470154" y="1008253"/>
                  </a:lnTo>
                  <a:lnTo>
                    <a:pt x="469950" y="1008380"/>
                  </a:lnTo>
                  <a:lnTo>
                    <a:pt x="447929" y="1022350"/>
                  </a:lnTo>
                  <a:lnTo>
                    <a:pt x="448056" y="1022223"/>
                  </a:lnTo>
                  <a:lnTo>
                    <a:pt x="447840" y="1022350"/>
                  </a:lnTo>
                  <a:lnTo>
                    <a:pt x="425704" y="1035685"/>
                  </a:lnTo>
                  <a:lnTo>
                    <a:pt x="425831" y="1035558"/>
                  </a:lnTo>
                  <a:lnTo>
                    <a:pt x="425602" y="1035685"/>
                  </a:lnTo>
                  <a:lnTo>
                    <a:pt x="403098" y="1048385"/>
                  </a:lnTo>
                  <a:lnTo>
                    <a:pt x="403225" y="1048258"/>
                  </a:lnTo>
                  <a:lnTo>
                    <a:pt x="402983" y="1048385"/>
                  </a:lnTo>
                  <a:lnTo>
                    <a:pt x="380365" y="1060450"/>
                  </a:lnTo>
                  <a:lnTo>
                    <a:pt x="380492" y="1060450"/>
                  </a:lnTo>
                  <a:lnTo>
                    <a:pt x="357505" y="1071880"/>
                  </a:lnTo>
                  <a:lnTo>
                    <a:pt x="357632" y="1071880"/>
                  </a:lnTo>
                  <a:lnTo>
                    <a:pt x="334518" y="1082675"/>
                  </a:lnTo>
                  <a:lnTo>
                    <a:pt x="334645" y="1082675"/>
                  </a:lnTo>
                  <a:lnTo>
                    <a:pt x="311277" y="1092835"/>
                  </a:lnTo>
                  <a:lnTo>
                    <a:pt x="311404" y="1092708"/>
                  </a:lnTo>
                  <a:lnTo>
                    <a:pt x="287782" y="1102233"/>
                  </a:lnTo>
                  <a:lnTo>
                    <a:pt x="288036" y="1102233"/>
                  </a:lnTo>
                  <a:lnTo>
                    <a:pt x="264287" y="1111123"/>
                  </a:lnTo>
                  <a:lnTo>
                    <a:pt x="264414" y="1110996"/>
                  </a:lnTo>
                  <a:lnTo>
                    <a:pt x="240665" y="1119263"/>
                  </a:lnTo>
                  <a:lnTo>
                    <a:pt x="240792" y="1119124"/>
                  </a:lnTo>
                  <a:lnTo>
                    <a:pt x="216916" y="1126617"/>
                  </a:lnTo>
                  <a:lnTo>
                    <a:pt x="217043" y="1126502"/>
                  </a:lnTo>
                  <a:lnTo>
                    <a:pt x="193040" y="1133221"/>
                  </a:lnTo>
                  <a:lnTo>
                    <a:pt x="193294" y="1133094"/>
                  </a:lnTo>
                  <a:lnTo>
                    <a:pt x="169037" y="1139202"/>
                  </a:lnTo>
                  <a:lnTo>
                    <a:pt x="169291" y="1139063"/>
                  </a:lnTo>
                  <a:lnTo>
                    <a:pt x="145034" y="1144270"/>
                  </a:lnTo>
                  <a:lnTo>
                    <a:pt x="145288" y="1144270"/>
                  </a:lnTo>
                  <a:lnTo>
                    <a:pt x="120904" y="1148727"/>
                  </a:lnTo>
                  <a:lnTo>
                    <a:pt x="121158" y="1148727"/>
                  </a:lnTo>
                  <a:lnTo>
                    <a:pt x="96901" y="1152271"/>
                  </a:lnTo>
                  <a:lnTo>
                    <a:pt x="97282" y="1152271"/>
                  </a:lnTo>
                  <a:lnTo>
                    <a:pt x="75768" y="1154341"/>
                  </a:lnTo>
                  <a:lnTo>
                    <a:pt x="74168" y="1123188"/>
                  </a:lnTo>
                  <a:lnTo>
                    <a:pt x="0" y="1165098"/>
                  </a:lnTo>
                  <a:lnTo>
                    <a:pt x="78105" y="1199261"/>
                  </a:lnTo>
                  <a:lnTo>
                    <a:pt x="76492" y="1168146"/>
                  </a:lnTo>
                  <a:lnTo>
                    <a:pt x="76428" y="1166964"/>
                  </a:lnTo>
                  <a:lnTo>
                    <a:pt x="98552" y="1164844"/>
                  </a:lnTo>
                  <a:lnTo>
                    <a:pt x="147574" y="1156728"/>
                  </a:lnTo>
                  <a:lnTo>
                    <a:pt x="196342" y="1145413"/>
                  </a:lnTo>
                  <a:lnTo>
                    <a:pt x="238480" y="1133221"/>
                  </a:lnTo>
                  <a:lnTo>
                    <a:pt x="244729" y="1131328"/>
                  </a:lnTo>
                  <a:lnTo>
                    <a:pt x="258318" y="1126617"/>
                  </a:lnTo>
                  <a:lnTo>
                    <a:pt x="268605" y="1123061"/>
                  </a:lnTo>
                  <a:lnTo>
                    <a:pt x="278688" y="1119263"/>
                  </a:lnTo>
                  <a:lnTo>
                    <a:pt x="292481" y="1114044"/>
                  </a:lnTo>
                  <a:lnTo>
                    <a:pt x="299758" y="1111123"/>
                  </a:lnTo>
                  <a:lnTo>
                    <a:pt x="316230" y="1104519"/>
                  </a:lnTo>
                  <a:lnTo>
                    <a:pt x="339852" y="1094232"/>
                  </a:lnTo>
                  <a:lnTo>
                    <a:pt x="342823" y="1092835"/>
                  </a:lnTo>
                  <a:lnTo>
                    <a:pt x="363093" y="1083310"/>
                  </a:lnTo>
                  <a:lnTo>
                    <a:pt x="409321" y="1059434"/>
                  </a:lnTo>
                  <a:lnTo>
                    <a:pt x="454660" y="1033145"/>
                  </a:lnTo>
                  <a:lnTo>
                    <a:pt x="498983" y="1004316"/>
                  </a:lnTo>
                  <a:lnTo>
                    <a:pt x="563753" y="957072"/>
                  </a:lnTo>
                  <a:lnTo>
                    <a:pt x="605409" y="922909"/>
                  </a:lnTo>
                  <a:lnTo>
                    <a:pt x="615988" y="913384"/>
                  </a:lnTo>
                  <a:lnTo>
                    <a:pt x="645795" y="886587"/>
                  </a:lnTo>
                  <a:lnTo>
                    <a:pt x="655116" y="877443"/>
                  </a:lnTo>
                  <a:lnTo>
                    <a:pt x="684784" y="848360"/>
                  </a:lnTo>
                  <a:lnTo>
                    <a:pt x="693280" y="839343"/>
                  </a:lnTo>
                  <a:lnTo>
                    <a:pt x="722376" y="808482"/>
                  </a:lnTo>
                  <a:lnTo>
                    <a:pt x="729818" y="799846"/>
                  </a:lnTo>
                  <a:lnTo>
                    <a:pt x="758444" y="766699"/>
                  </a:lnTo>
                  <a:lnTo>
                    <a:pt x="764946" y="758571"/>
                  </a:lnTo>
                  <a:lnTo>
                    <a:pt x="792988" y="723519"/>
                  </a:lnTo>
                  <a:lnTo>
                    <a:pt x="825627" y="678815"/>
                  </a:lnTo>
                  <a:lnTo>
                    <a:pt x="830554" y="671449"/>
                  </a:lnTo>
                  <a:lnTo>
                    <a:pt x="856615" y="632587"/>
                  </a:lnTo>
                  <a:lnTo>
                    <a:pt x="885571" y="585216"/>
                  </a:lnTo>
                  <a:lnTo>
                    <a:pt x="912495" y="536575"/>
                  </a:lnTo>
                  <a:lnTo>
                    <a:pt x="915479" y="530606"/>
                  </a:lnTo>
                  <a:lnTo>
                    <a:pt x="937387" y="486918"/>
                  </a:lnTo>
                  <a:lnTo>
                    <a:pt x="939952" y="481330"/>
                  </a:lnTo>
                  <a:lnTo>
                    <a:pt x="948944" y="461772"/>
                  </a:lnTo>
                  <a:lnTo>
                    <a:pt x="960120" y="436372"/>
                  </a:lnTo>
                  <a:lnTo>
                    <a:pt x="962177" y="431292"/>
                  </a:lnTo>
                  <a:lnTo>
                    <a:pt x="970534" y="410718"/>
                  </a:lnTo>
                  <a:lnTo>
                    <a:pt x="980313" y="384810"/>
                  </a:lnTo>
                  <a:lnTo>
                    <a:pt x="981913" y="380365"/>
                  </a:lnTo>
                  <a:lnTo>
                    <a:pt x="989711" y="358775"/>
                  </a:lnTo>
                  <a:lnTo>
                    <a:pt x="998220" y="332613"/>
                  </a:lnTo>
                  <a:lnTo>
                    <a:pt x="1013841" y="279654"/>
                  </a:lnTo>
                  <a:lnTo>
                    <a:pt x="1026668" y="226314"/>
                  </a:lnTo>
                  <a:lnTo>
                    <a:pt x="1032548" y="196977"/>
                  </a:lnTo>
                  <a:lnTo>
                    <a:pt x="1036828" y="172339"/>
                  </a:lnTo>
                  <a:lnTo>
                    <a:pt x="1044194" y="118237"/>
                  </a:lnTo>
                  <a:lnTo>
                    <a:pt x="1048639" y="63881"/>
                  </a:lnTo>
                  <a:lnTo>
                    <a:pt x="1049782" y="36195"/>
                  </a:lnTo>
                  <a:lnTo>
                    <a:pt x="1050163" y="9398"/>
                  </a:lnTo>
                  <a:close/>
                </a:path>
                <a:path w="3472815" h="1199514">
                  <a:moveTo>
                    <a:pt x="3465715" y="1159014"/>
                  </a:moveTo>
                  <a:lnTo>
                    <a:pt x="3408680" y="1159014"/>
                  </a:lnTo>
                  <a:lnTo>
                    <a:pt x="3396234" y="1159014"/>
                  </a:lnTo>
                  <a:lnTo>
                    <a:pt x="3394583" y="1190117"/>
                  </a:lnTo>
                  <a:lnTo>
                    <a:pt x="3465715" y="1159014"/>
                  </a:lnTo>
                  <a:close/>
                </a:path>
                <a:path w="3472815" h="1199514">
                  <a:moveTo>
                    <a:pt x="3472688" y="1155954"/>
                  </a:moveTo>
                  <a:lnTo>
                    <a:pt x="3398647" y="1113917"/>
                  </a:lnTo>
                  <a:lnTo>
                    <a:pt x="3396983" y="1145108"/>
                  </a:lnTo>
                  <a:lnTo>
                    <a:pt x="3375660" y="1143139"/>
                  </a:lnTo>
                  <a:lnTo>
                    <a:pt x="3376041" y="1143139"/>
                  </a:lnTo>
                  <a:lnTo>
                    <a:pt x="3351784" y="1139571"/>
                  </a:lnTo>
                  <a:lnTo>
                    <a:pt x="3351911" y="1139571"/>
                  </a:lnTo>
                  <a:lnTo>
                    <a:pt x="3327654" y="1135138"/>
                  </a:lnTo>
                  <a:lnTo>
                    <a:pt x="3327781" y="1135138"/>
                  </a:lnTo>
                  <a:lnTo>
                    <a:pt x="3304235" y="1130046"/>
                  </a:lnTo>
                  <a:lnTo>
                    <a:pt x="3303651" y="1129919"/>
                  </a:lnTo>
                  <a:lnTo>
                    <a:pt x="3303905" y="1130046"/>
                  </a:lnTo>
                  <a:lnTo>
                    <a:pt x="3280270" y="1124089"/>
                  </a:lnTo>
                  <a:lnTo>
                    <a:pt x="3279775" y="1123950"/>
                  </a:lnTo>
                  <a:lnTo>
                    <a:pt x="3279902" y="1124089"/>
                  </a:lnTo>
                  <a:lnTo>
                    <a:pt x="3256343" y="1117473"/>
                  </a:lnTo>
                  <a:lnTo>
                    <a:pt x="3255899" y="1117346"/>
                  </a:lnTo>
                  <a:lnTo>
                    <a:pt x="3256153" y="1117473"/>
                  </a:lnTo>
                  <a:lnTo>
                    <a:pt x="3232556" y="1110107"/>
                  </a:lnTo>
                  <a:lnTo>
                    <a:pt x="3232150" y="1109980"/>
                  </a:lnTo>
                  <a:lnTo>
                    <a:pt x="3232404" y="1110107"/>
                  </a:lnTo>
                  <a:lnTo>
                    <a:pt x="3209010" y="1101979"/>
                  </a:lnTo>
                  <a:lnTo>
                    <a:pt x="3208655" y="1101864"/>
                  </a:lnTo>
                  <a:lnTo>
                    <a:pt x="3208782" y="1101979"/>
                  </a:lnTo>
                  <a:lnTo>
                    <a:pt x="3185033" y="1093101"/>
                  </a:lnTo>
                  <a:lnTo>
                    <a:pt x="3185287" y="1093101"/>
                  </a:lnTo>
                  <a:lnTo>
                    <a:pt x="3162096" y="1083703"/>
                  </a:lnTo>
                  <a:lnTo>
                    <a:pt x="3161792" y="1083576"/>
                  </a:lnTo>
                  <a:lnTo>
                    <a:pt x="3161919" y="1083703"/>
                  </a:lnTo>
                  <a:lnTo>
                    <a:pt x="3138551" y="1073531"/>
                  </a:lnTo>
                  <a:lnTo>
                    <a:pt x="3138678" y="1073531"/>
                  </a:lnTo>
                  <a:lnTo>
                    <a:pt x="3115564" y="1062736"/>
                  </a:lnTo>
                  <a:lnTo>
                    <a:pt x="3115691" y="1062736"/>
                  </a:lnTo>
                  <a:lnTo>
                    <a:pt x="3092704" y="1051306"/>
                  </a:lnTo>
                  <a:lnTo>
                    <a:pt x="3092831" y="1051306"/>
                  </a:lnTo>
                  <a:lnTo>
                    <a:pt x="3070326" y="1039241"/>
                  </a:lnTo>
                  <a:lnTo>
                    <a:pt x="3070098" y="1039114"/>
                  </a:lnTo>
                  <a:lnTo>
                    <a:pt x="3070225" y="1039241"/>
                  </a:lnTo>
                  <a:lnTo>
                    <a:pt x="3047708" y="1026541"/>
                  </a:lnTo>
                  <a:lnTo>
                    <a:pt x="3047492" y="1026414"/>
                  </a:lnTo>
                  <a:lnTo>
                    <a:pt x="3047619" y="1026541"/>
                  </a:lnTo>
                  <a:lnTo>
                    <a:pt x="3025470" y="1013206"/>
                  </a:lnTo>
                  <a:lnTo>
                    <a:pt x="3025267" y="1013079"/>
                  </a:lnTo>
                  <a:lnTo>
                    <a:pt x="3025394" y="1013206"/>
                  </a:lnTo>
                  <a:lnTo>
                    <a:pt x="3003359" y="999236"/>
                  </a:lnTo>
                  <a:lnTo>
                    <a:pt x="3003169" y="999109"/>
                  </a:lnTo>
                  <a:lnTo>
                    <a:pt x="3003296" y="999236"/>
                  </a:lnTo>
                  <a:lnTo>
                    <a:pt x="2981629" y="984758"/>
                  </a:lnTo>
                  <a:lnTo>
                    <a:pt x="2981452" y="984631"/>
                  </a:lnTo>
                  <a:lnTo>
                    <a:pt x="2981579" y="984758"/>
                  </a:lnTo>
                  <a:lnTo>
                    <a:pt x="2960039" y="969772"/>
                  </a:lnTo>
                  <a:lnTo>
                    <a:pt x="2959862" y="969645"/>
                  </a:lnTo>
                  <a:lnTo>
                    <a:pt x="2959989" y="969772"/>
                  </a:lnTo>
                  <a:lnTo>
                    <a:pt x="2917774" y="938022"/>
                  </a:lnTo>
                  <a:lnTo>
                    <a:pt x="2917444" y="937768"/>
                  </a:lnTo>
                  <a:lnTo>
                    <a:pt x="2917571" y="938022"/>
                  </a:lnTo>
                  <a:lnTo>
                    <a:pt x="2876473" y="904240"/>
                  </a:lnTo>
                  <a:lnTo>
                    <a:pt x="2876169" y="903986"/>
                  </a:lnTo>
                  <a:lnTo>
                    <a:pt x="2876423" y="904240"/>
                  </a:lnTo>
                  <a:lnTo>
                    <a:pt x="2836443" y="868299"/>
                  </a:lnTo>
                  <a:lnTo>
                    <a:pt x="2797683" y="830453"/>
                  </a:lnTo>
                  <a:lnTo>
                    <a:pt x="2797556" y="830326"/>
                  </a:lnTo>
                  <a:lnTo>
                    <a:pt x="2760573" y="790956"/>
                  </a:lnTo>
                  <a:lnTo>
                    <a:pt x="2760345" y="790702"/>
                  </a:lnTo>
                  <a:lnTo>
                    <a:pt x="2760472" y="790956"/>
                  </a:lnTo>
                  <a:lnTo>
                    <a:pt x="2724518" y="749427"/>
                  </a:lnTo>
                  <a:lnTo>
                    <a:pt x="2724772" y="749554"/>
                  </a:lnTo>
                  <a:lnTo>
                    <a:pt x="2724683" y="749427"/>
                  </a:lnTo>
                  <a:lnTo>
                    <a:pt x="2690685" y="706755"/>
                  </a:lnTo>
                  <a:lnTo>
                    <a:pt x="2690495" y="706501"/>
                  </a:lnTo>
                  <a:lnTo>
                    <a:pt x="2690622" y="706755"/>
                  </a:lnTo>
                  <a:lnTo>
                    <a:pt x="2658199" y="662432"/>
                  </a:lnTo>
                  <a:lnTo>
                    <a:pt x="2658148" y="662305"/>
                  </a:lnTo>
                  <a:lnTo>
                    <a:pt x="2627668" y="616712"/>
                  </a:lnTo>
                  <a:lnTo>
                    <a:pt x="2627503" y="616458"/>
                  </a:lnTo>
                  <a:lnTo>
                    <a:pt x="2627630" y="616712"/>
                  </a:lnTo>
                  <a:lnTo>
                    <a:pt x="2598953" y="569849"/>
                  </a:lnTo>
                  <a:lnTo>
                    <a:pt x="2598801" y="569595"/>
                  </a:lnTo>
                  <a:lnTo>
                    <a:pt x="2598928" y="569849"/>
                  </a:lnTo>
                  <a:lnTo>
                    <a:pt x="2572194" y="521589"/>
                  </a:lnTo>
                  <a:lnTo>
                    <a:pt x="2572181" y="521462"/>
                  </a:lnTo>
                  <a:lnTo>
                    <a:pt x="2547620" y="472440"/>
                  </a:lnTo>
                  <a:lnTo>
                    <a:pt x="2547493" y="472186"/>
                  </a:lnTo>
                  <a:lnTo>
                    <a:pt x="2536113" y="447421"/>
                  </a:lnTo>
                  <a:lnTo>
                    <a:pt x="2536126" y="447294"/>
                  </a:lnTo>
                  <a:lnTo>
                    <a:pt x="2525242" y="422402"/>
                  </a:lnTo>
                  <a:lnTo>
                    <a:pt x="2525141" y="422148"/>
                  </a:lnTo>
                  <a:lnTo>
                    <a:pt x="2525141" y="422402"/>
                  </a:lnTo>
                  <a:lnTo>
                    <a:pt x="2514777" y="397002"/>
                  </a:lnTo>
                  <a:lnTo>
                    <a:pt x="2514803" y="396875"/>
                  </a:lnTo>
                  <a:lnTo>
                    <a:pt x="2504986" y="371348"/>
                  </a:lnTo>
                  <a:lnTo>
                    <a:pt x="2505024" y="371221"/>
                  </a:lnTo>
                  <a:lnTo>
                    <a:pt x="2495842" y="345567"/>
                  </a:lnTo>
                  <a:lnTo>
                    <a:pt x="2495880" y="345440"/>
                  </a:lnTo>
                  <a:lnTo>
                    <a:pt x="2487333" y="319659"/>
                  </a:lnTo>
                  <a:lnTo>
                    <a:pt x="2487295" y="319532"/>
                  </a:lnTo>
                  <a:lnTo>
                    <a:pt x="2487295" y="319659"/>
                  </a:lnTo>
                  <a:lnTo>
                    <a:pt x="2479332" y="293624"/>
                  </a:lnTo>
                  <a:lnTo>
                    <a:pt x="2479383" y="293497"/>
                  </a:lnTo>
                  <a:lnTo>
                    <a:pt x="2471953" y="267335"/>
                  </a:lnTo>
                  <a:lnTo>
                    <a:pt x="2471928" y="267208"/>
                  </a:lnTo>
                  <a:lnTo>
                    <a:pt x="2471928" y="267335"/>
                  </a:lnTo>
                  <a:lnTo>
                    <a:pt x="2465349" y="241046"/>
                  </a:lnTo>
                  <a:lnTo>
                    <a:pt x="2465324" y="240919"/>
                  </a:lnTo>
                  <a:lnTo>
                    <a:pt x="2465324" y="241046"/>
                  </a:lnTo>
                  <a:lnTo>
                    <a:pt x="2459253" y="214503"/>
                  </a:lnTo>
                  <a:lnTo>
                    <a:pt x="2459228" y="214376"/>
                  </a:lnTo>
                  <a:lnTo>
                    <a:pt x="2459228" y="214503"/>
                  </a:lnTo>
                  <a:lnTo>
                    <a:pt x="2453919" y="187960"/>
                  </a:lnTo>
                  <a:lnTo>
                    <a:pt x="2453894" y="187833"/>
                  </a:lnTo>
                  <a:lnTo>
                    <a:pt x="2453894" y="187960"/>
                  </a:lnTo>
                  <a:lnTo>
                    <a:pt x="2449207" y="161290"/>
                  </a:lnTo>
                  <a:lnTo>
                    <a:pt x="2445270" y="134620"/>
                  </a:lnTo>
                  <a:lnTo>
                    <a:pt x="2441968" y="107823"/>
                  </a:lnTo>
                  <a:lnTo>
                    <a:pt x="2439403" y="80772"/>
                  </a:lnTo>
                  <a:lnTo>
                    <a:pt x="2437511" y="54102"/>
                  </a:lnTo>
                  <a:lnTo>
                    <a:pt x="2437498" y="53848"/>
                  </a:lnTo>
                  <a:lnTo>
                    <a:pt x="2436355" y="27051"/>
                  </a:lnTo>
                  <a:lnTo>
                    <a:pt x="2435987" y="0"/>
                  </a:lnTo>
                  <a:lnTo>
                    <a:pt x="2423287" y="254"/>
                  </a:lnTo>
                  <a:lnTo>
                    <a:pt x="2424811" y="54737"/>
                  </a:lnTo>
                  <a:lnTo>
                    <a:pt x="2429383" y="109093"/>
                  </a:lnTo>
                  <a:lnTo>
                    <a:pt x="2436749" y="163195"/>
                  </a:lnTo>
                  <a:lnTo>
                    <a:pt x="2446909" y="217170"/>
                  </a:lnTo>
                  <a:lnTo>
                    <a:pt x="2459736" y="270510"/>
                  </a:lnTo>
                  <a:lnTo>
                    <a:pt x="2475230" y="323469"/>
                  </a:lnTo>
                  <a:lnTo>
                    <a:pt x="2493137" y="375666"/>
                  </a:lnTo>
                  <a:lnTo>
                    <a:pt x="2513457" y="427228"/>
                  </a:lnTo>
                  <a:lnTo>
                    <a:pt x="2536063" y="477774"/>
                  </a:lnTo>
                  <a:lnTo>
                    <a:pt x="2560955" y="527431"/>
                  </a:lnTo>
                  <a:lnTo>
                    <a:pt x="2587879" y="576072"/>
                  </a:lnTo>
                  <a:lnTo>
                    <a:pt x="2616822" y="623443"/>
                  </a:lnTo>
                  <a:lnTo>
                    <a:pt x="2647823" y="669671"/>
                  </a:lnTo>
                  <a:lnTo>
                    <a:pt x="2680462" y="714375"/>
                  </a:lnTo>
                  <a:lnTo>
                    <a:pt x="2714879" y="757555"/>
                  </a:lnTo>
                  <a:lnTo>
                    <a:pt x="2750947" y="799338"/>
                  </a:lnTo>
                  <a:lnTo>
                    <a:pt x="2788539" y="839216"/>
                  </a:lnTo>
                  <a:lnTo>
                    <a:pt x="2827655" y="877443"/>
                  </a:lnTo>
                  <a:lnTo>
                    <a:pt x="2868041" y="913765"/>
                  </a:lnTo>
                  <a:lnTo>
                    <a:pt x="2909697" y="947928"/>
                  </a:lnTo>
                  <a:lnTo>
                    <a:pt x="2952496" y="979932"/>
                  </a:lnTo>
                  <a:lnTo>
                    <a:pt x="2996311" y="1009904"/>
                  </a:lnTo>
                  <a:lnTo>
                    <a:pt x="3041142" y="1037463"/>
                  </a:lnTo>
                  <a:lnTo>
                    <a:pt x="3086862" y="1062609"/>
                  </a:lnTo>
                  <a:lnTo>
                    <a:pt x="3133344" y="1085088"/>
                  </a:lnTo>
                  <a:lnTo>
                    <a:pt x="3180588" y="1104900"/>
                  </a:lnTo>
                  <a:lnTo>
                    <a:pt x="3228340" y="1122172"/>
                  </a:lnTo>
                  <a:lnTo>
                    <a:pt x="3276600" y="1136269"/>
                  </a:lnTo>
                  <a:lnTo>
                    <a:pt x="3325241" y="1147572"/>
                  </a:lnTo>
                  <a:lnTo>
                    <a:pt x="3374263" y="1155700"/>
                  </a:lnTo>
                  <a:lnTo>
                    <a:pt x="3396297" y="1157820"/>
                  </a:lnTo>
                  <a:lnTo>
                    <a:pt x="3408794" y="1157820"/>
                  </a:lnTo>
                  <a:lnTo>
                    <a:pt x="3468433" y="1157820"/>
                  </a:lnTo>
                  <a:lnTo>
                    <a:pt x="3472688" y="11559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/>
          <p:nvPr/>
        </p:nvSpPr>
        <p:spPr>
          <a:xfrm>
            <a:off x="10000488" y="1636776"/>
            <a:ext cx="1569720" cy="974090"/>
          </a:xfrm>
          <a:custGeom>
            <a:avLst/>
            <a:gdLst/>
            <a:ahLst/>
            <a:cxnLst/>
            <a:rect l="l" t="t" r="r" b="b"/>
            <a:pathLst>
              <a:path w="1569720" h="974089">
                <a:moveTo>
                  <a:pt x="57911" y="499872"/>
                </a:moveTo>
                <a:lnTo>
                  <a:pt x="67126" y="426691"/>
                </a:lnTo>
                <a:lnTo>
                  <a:pt x="93805" y="357274"/>
                </a:lnTo>
                <a:lnTo>
                  <a:pt x="113240" y="324266"/>
                </a:lnTo>
                <a:lnTo>
                  <a:pt x="136497" y="292547"/>
                </a:lnTo>
                <a:lnTo>
                  <a:pt x="163396" y="262233"/>
                </a:lnTo>
                <a:lnTo>
                  <a:pt x="193755" y="233440"/>
                </a:lnTo>
                <a:lnTo>
                  <a:pt x="227392" y="206283"/>
                </a:lnTo>
                <a:lnTo>
                  <a:pt x="264128" y="180879"/>
                </a:lnTo>
                <a:lnTo>
                  <a:pt x="303780" y="157344"/>
                </a:lnTo>
                <a:lnTo>
                  <a:pt x="346167" y="135794"/>
                </a:lnTo>
                <a:lnTo>
                  <a:pt x="391108" y="116345"/>
                </a:lnTo>
                <a:lnTo>
                  <a:pt x="438423" y="99112"/>
                </a:lnTo>
                <a:lnTo>
                  <a:pt x="487930" y="84212"/>
                </a:lnTo>
                <a:lnTo>
                  <a:pt x="539447" y="71762"/>
                </a:lnTo>
                <a:lnTo>
                  <a:pt x="592793" y="61876"/>
                </a:lnTo>
                <a:lnTo>
                  <a:pt x="647789" y="54671"/>
                </a:lnTo>
                <a:lnTo>
                  <a:pt x="704251" y="50263"/>
                </a:lnTo>
                <a:lnTo>
                  <a:pt x="762000" y="48768"/>
                </a:lnTo>
                <a:lnTo>
                  <a:pt x="819748" y="50263"/>
                </a:lnTo>
                <a:lnTo>
                  <a:pt x="876210" y="54671"/>
                </a:lnTo>
                <a:lnTo>
                  <a:pt x="931206" y="61876"/>
                </a:lnTo>
                <a:lnTo>
                  <a:pt x="984552" y="71762"/>
                </a:lnTo>
                <a:lnTo>
                  <a:pt x="1036069" y="84212"/>
                </a:lnTo>
                <a:lnTo>
                  <a:pt x="1085576" y="99112"/>
                </a:lnTo>
                <a:lnTo>
                  <a:pt x="1132891" y="116345"/>
                </a:lnTo>
                <a:lnTo>
                  <a:pt x="1177832" y="135794"/>
                </a:lnTo>
                <a:lnTo>
                  <a:pt x="1220219" y="157344"/>
                </a:lnTo>
                <a:lnTo>
                  <a:pt x="1259871" y="180879"/>
                </a:lnTo>
                <a:lnTo>
                  <a:pt x="1296607" y="206283"/>
                </a:lnTo>
                <a:lnTo>
                  <a:pt x="1330244" y="233440"/>
                </a:lnTo>
                <a:lnTo>
                  <a:pt x="1360603" y="262233"/>
                </a:lnTo>
                <a:lnTo>
                  <a:pt x="1387502" y="292547"/>
                </a:lnTo>
                <a:lnTo>
                  <a:pt x="1410759" y="324266"/>
                </a:lnTo>
                <a:lnTo>
                  <a:pt x="1430194" y="357274"/>
                </a:lnTo>
                <a:lnTo>
                  <a:pt x="1456873" y="426691"/>
                </a:lnTo>
                <a:lnTo>
                  <a:pt x="1466087" y="499872"/>
                </a:lnTo>
                <a:lnTo>
                  <a:pt x="1463754" y="536874"/>
                </a:lnTo>
                <a:lnTo>
                  <a:pt x="1445626" y="608289"/>
                </a:lnTo>
                <a:lnTo>
                  <a:pt x="1410759" y="675477"/>
                </a:lnTo>
                <a:lnTo>
                  <a:pt x="1387502" y="707196"/>
                </a:lnTo>
                <a:lnTo>
                  <a:pt x="1360603" y="737510"/>
                </a:lnTo>
                <a:lnTo>
                  <a:pt x="1330244" y="766303"/>
                </a:lnTo>
                <a:lnTo>
                  <a:pt x="1296607" y="793460"/>
                </a:lnTo>
                <a:lnTo>
                  <a:pt x="1259871" y="818864"/>
                </a:lnTo>
                <a:lnTo>
                  <a:pt x="1220219" y="842399"/>
                </a:lnTo>
                <a:lnTo>
                  <a:pt x="1177832" y="863949"/>
                </a:lnTo>
                <a:lnTo>
                  <a:pt x="1132891" y="883398"/>
                </a:lnTo>
                <a:lnTo>
                  <a:pt x="1085576" y="900631"/>
                </a:lnTo>
                <a:lnTo>
                  <a:pt x="1036069" y="915531"/>
                </a:lnTo>
                <a:lnTo>
                  <a:pt x="984552" y="927981"/>
                </a:lnTo>
                <a:lnTo>
                  <a:pt x="931206" y="937867"/>
                </a:lnTo>
                <a:lnTo>
                  <a:pt x="876210" y="945072"/>
                </a:lnTo>
                <a:lnTo>
                  <a:pt x="819748" y="949480"/>
                </a:lnTo>
                <a:lnTo>
                  <a:pt x="762000" y="950976"/>
                </a:lnTo>
                <a:lnTo>
                  <a:pt x="704251" y="949480"/>
                </a:lnTo>
                <a:lnTo>
                  <a:pt x="647789" y="945072"/>
                </a:lnTo>
                <a:lnTo>
                  <a:pt x="592793" y="937867"/>
                </a:lnTo>
                <a:lnTo>
                  <a:pt x="539447" y="927981"/>
                </a:lnTo>
                <a:lnTo>
                  <a:pt x="487930" y="915531"/>
                </a:lnTo>
                <a:lnTo>
                  <a:pt x="438423" y="900631"/>
                </a:lnTo>
                <a:lnTo>
                  <a:pt x="391108" y="883398"/>
                </a:lnTo>
                <a:lnTo>
                  <a:pt x="346167" y="863949"/>
                </a:lnTo>
                <a:lnTo>
                  <a:pt x="303780" y="842399"/>
                </a:lnTo>
                <a:lnTo>
                  <a:pt x="264128" y="818864"/>
                </a:lnTo>
                <a:lnTo>
                  <a:pt x="227392" y="793460"/>
                </a:lnTo>
                <a:lnTo>
                  <a:pt x="193755" y="766303"/>
                </a:lnTo>
                <a:lnTo>
                  <a:pt x="163396" y="737510"/>
                </a:lnTo>
                <a:lnTo>
                  <a:pt x="136497" y="707196"/>
                </a:lnTo>
                <a:lnTo>
                  <a:pt x="113240" y="675477"/>
                </a:lnTo>
                <a:lnTo>
                  <a:pt x="93805" y="642469"/>
                </a:lnTo>
                <a:lnTo>
                  <a:pt x="67126" y="573052"/>
                </a:lnTo>
                <a:lnTo>
                  <a:pt x="57911" y="499872"/>
                </a:lnTo>
                <a:close/>
              </a:path>
              <a:path w="1569720" h="974089">
                <a:moveTo>
                  <a:pt x="115823" y="499872"/>
                </a:moveTo>
                <a:lnTo>
                  <a:pt x="125038" y="426691"/>
                </a:lnTo>
                <a:lnTo>
                  <a:pt x="151717" y="357274"/>
                </a:lnTo>
                <a:lnTo>
                  <a:pt x="171152" y="324266"/>
                </a:lnTo>
                <a:lnTo>
                  <a:pt x="194409" y="292547"/>
                </a:lnTo>
                <a:lnTo>
                  <a:pt x="221308" y="262233"/>
                </a:lnTo>
                <a:lnTo>
                  <a:pt x="251667" y="233440"/>
                </a:lnTo>
                <a:lnTo>
                  <a:pt x="285304" y="206283"/>
                </a:lnTo>
                <a:lnTo>
                  <a:pt x="322040" y="180879"/>
                </a:lnTo>
                <a:lnTo>
                  <a:pt x="361692" y="157344"/>
                </a:lnTo>
                <a:lnTo>
                  <a:pt x="404079" y="135794"/>
                </a:lnTo>
                <a:lnTo>
                  <a:pt x="449020" y="116345"/>
                </a:lnTo>
                <a:lnTo>
                  <a:pt x="496335" y="99112"/>
                </a:lnTo>
                <a:lnTo>
                  <a:pt x="545842" y="84212"/>
                </a:lnTo>
                <a:lnTo>
                  <a:pt x="597359" y="71762"/>
                </a:lnTo>
                <a:lnTo>
                  <a:pt x="650705" y="61876"/>
                </a:lnTo>
                <a:lnTo>
                  <a:pt x="705701" y="54671"/>
                </a:lnTo>
                <a:lnTo>
                  <a:pt x="762163" y="50263"/>
                </a:lnTo>
                <a:lnTo>
                  <a:pt x="819911" y="48768"/>
                </a:lnTo>
                <a:lnTo>
                  <a:pt x="877660" y="50263"/>
                </a:lnTo>
                <a:lnTo>
                  <a:pt x="934122" y="54671"/>
                </a:lnTo>
                <a:lnTo>
                  <a:pt x="989118" y="61876"/>
                </a:lnTo>
                <a:lnTo>
                  <a:pt x="1042464" y="71762"/>
                </a:lnTo>
                <a:lnTo>
                  <a:pt x="1093981" y="84212"/>
                </a:lnTo>
                <a:lnTo>
                  <a:pt x="1143488" y="99112"/>
                </a:lnTo>
                <a:lnTo>
                  <a:pt x="1190803" y="116345"/>
                </a:lnTo>
                <a:lnTo>
                  <a:pt x="1235744" y="135794"/>
                </a:lnTo>
                <a:lnTo>
                  <a:pt x="1278131" y="157344"/>
                </a:lnTo>
                <a:lnTo>
                  <a:pt x="1317783" y="180879"/>
                </a:lnTo>
                <a:lnTo>
                  <a:pt x="1354519" y="206283"/>
                </a:lnTo>
                <a:lnTo>
                  <a:pt x="1388156" y="233440"/>
                </a:lnTo>
                <a:lnTo>
                  <a:pt x="1418515" y="262233"/>
                </a:lnTo>
                <a:lnTo>
                  <a:pt x="1445414" y="292547"/>
                </a:lnTo>
                <a:lnTo>
                  <a:pt x="1468671" y="324266"/>
                </a:lnTo>
                <a:lnTo>
                  <a:pt x="1488106" y="357274"/>
                </a:lnTo>
                <a:lnTo>
                  <a:pt x="1514785" y="426691"/>
                </a:lnTo>
                <a:lnTo>
                  <a:pt x="1524000" y="499872"/>
                </a:lnTo>
                <a:lnTo>
                  <a:pt x="1521666" y="536874"/>
                </a:lnTo>
                <a:lnTo>
                  <a:pt x="1503538" y="608289"/>
                </a:lnTo>
                <a:lnTo>
                  <a:pt x="1468671" y="675477"/>
                </a:lnTo>
                <a:lnTo>
                  <a:pt x="1445414" y="707196"/>
                </a:lnTo>
                <a:lnTo>
                  <a:pt x="1418515" y="737510"/>
                </a:lnTo>
                <a:lnTo>
                  <a:pt x="1388156" y="766303"/>
                </a:lnTo>
                <a:lnTo>
                  <a:pt x="1354519" y="793460"/>
                </a:lnTo>
                <a:lnTo>
                  <a:pt x="1317783" y="818864"/>
                </a:lnTo>
                <a:lnTo>
                  <a:pt x="1278131" y="842399"/>
                </a:lnTo>
                <a:lnTo>
                  <a:pt x="1235744" y="863949"/>
                </a:lnTo>
                <a:lnTo>
                  <a:pt x="1190803" y="883398"/>
                </a:lnTo>
                <a:lnTo>
                  <a:pt x="1143488" y="900631"/>
                </a:lnTo>
                <a:lnTo>
                  <a:pt x="1093981" y="915531"/>
                </a:lnTo>
                <a:lnTo>
                  <a:pt x="1042464" y="927981"/>
                </a:lnTo>
                <a:lnTo>
                  <a:pt x="989118" y="937867"/>
                </a:lnTo>
                <a:lnTo>
                  <a:pt x="934122" y="945072"/>
                </a:lnTo>
                <a:lnTo>
                  <a:pt x="877660" y="949480"/>
                </a:lnTo>
                <a:lnTo>
                  <a:pt x="819911" y="950976"/>
                </a:lnTo>
                <a:lnTo>
                  <a:pt x="762163" y="949480"/>
                </a:lnTo>
                <a:lnTo>
                  <a:pt x="705701" y="945072"/>
                </a:lnTo>
                <a:lnTo>
                  <a:pt x="650705" y="937867"/>
                </a:lnTo>
                <a:lnTo>
                  <a:pt x="597359" y="927981"/>
                </a:lnTo>
                <a:lnTo>
                  <a:pt x="545842" y="915531"/>
                </a:lnTo>
                <a:lnTo>
                  <a:pt x="496335" y="900631"/>
                </a:lnTo>
                <a:lnTo>
                  <a:pt x="449020" y="883398"/>
                </a:lnTo>
                <a:lnTo>
                  <a:pt x="404079" y="863949"/>
                </a:lnTo>
                <a:lnTo>
                  <a:pt x="361692" y="842399"/>
                </a:lnTo>
                <a:lnTo>
                  <a:pt x="322040" y="818864"/>
                </a:lnTo>
                <a:lnTo>
                  <a:pt x="285304" y="793460"/>
                </a:lnTo>
                <a:lnTo>
                  <a:pt x="251667" y="766303"/>
                </a:lnTo>
                <a:lnTo>
                  <a:pt x="221308" y="737510"/>
                </a:lnTo>
                <a:lnTo>
                  <a:pt x="194409" y="707196"/>
                </a:lnTo>
                <a:lnTo>
                  <a:pt x="171152" y="675477"/>
                </a:lnTo>
                <a:lnTo>
                  <a:pt x="151717" y="642469"/>
                </a:lnTo>
                <a:lnTo>
                  <a:pt x="125038" y="573052"/>
                </a:lnTo>
                <a:lnTo>
                  <a:pt x="115823" y="499872"/>
                </a:lnTo>
                <a:close/>
              </a:path>
              <a:path w="1569720" h="974089">
                <a:moveTo>
                  <a:pt x="86867" y="451103"/>
                </a:moveTo>
                <a:lnTo>
                  <a:pt x="96082" y="377923"/>
                </a:lnTo>
                <a:lnTo>
                  <a:pt x="122761" y="308506"/>
                </a:lnTo>
                <a:lnTo>
                  <a:pt x="142196" y="275498"/>
                </a:lnTo>
                <a:lnTo>
                  <a:pt x="165453" y="243779"/>
                </a:lnTo>
                <a:lnTo>
                  <a:pt x="192352" y="213465"/>
                </a:lnTo>
                <a:lnTo>
                  <a:pt x="222711" y="184672"/>
                </a:lnTo>
                <a:lnTo>
                  <a:pt x="256348" y="157515"/>
                </a:lnTo>
                <a:lnTo>
                  <a:pt x="293084" y="132111"/>
                </a:lnTo>
                <a:lnTo>
                  <a:pt x="332736" y="108576"/>
                </a:lnTo>
                <a:lnTo>
                  <a:pt x="375123" y="87026"/>
                </a:lnTo>
                <a:lnTo>
                  <a:pt x="420064" y="67577"/>
                </a:lnTo>
                <a:lnTo>
                  <a:pt x="467379" y="50344"/>
                </a:lnTo>
                <a:lnTo>
                  <a:pt x="516886" y="35444"/>
                </a:lnTo>
                <a:lnTo>
                  <a:pt x="568403" y="22994"/>
                </a:lnTo>
                <a:lnTo>
                  <a:pt x="621749" y="13108"/>
                </a:lnTo>
                <a:lnTo>
                  <a:pt x="676745" y="5903"/>
                </a:lnTo>
                <a:lnTo>
                  <a:pt x="733207" y="1495"/>
                </a:lnTo>
                <a:lnTo>
                  <a:pt x="790955" y="0"/>
                </a:lnTo>
                <a:lnTo>
                  <a:pt x="848704" y="1495"/>
                </a:lnTo>
                <a:lnTo>
                  <a:pt x="905166" y="5903"/>
                </a:lnTo>
                <a:lnTo>
                  <a:pt x="960162" y="13108"/>
                </a:lnTo>
                <a:lnTo>
                  <a:pt x="1013508" y="22994"/>
                </a:lnTo>
                <a:lnTo>
                  <a:pt x="1065025" y="35444"/>
                </a:lnTo>
                <a:lnTo>
                  <a:pt x="1114532" y="50344"/>
                </a:lnTo>
                <a:lnTo>
                  <a:pt x="1161847" y="67577"/>
                </a:lnTo>
                <a:lnTo>
                  <a:pt x="1206788" y="87026"/>
                </a:lnTo>
                <a:lnTo>
                  <a:pt x="1249175" y="108576"/>
                </a:lnTo>
                <a:lnTo>
                  <a:pt x="1288827" y="132111"/>
                </a:lnTo>
                <a:lnTo>
                  <a:pt x="1325563" y="157515"/>
                </a:lnTo>
                <a:lnTo>
                  <a:pt x="1359200" y="184672"/>
                </a:lnTo>
                <a:lnTo>
                  <a:pt x="1389559" y="213465"/>
                </a:lnTo>
                <a:lnTo>
                  <a:pt x="1416458" y="243779"/>
                </a:lnTo>
                <a:lnTo>
                  <a:pt x="1439715" y="275498"/>
                </a:lnTo>
                <a:lnTo>
                  <a:pt x="1459150" y="308506"/>
                </a:lnTo>
                <a:lnTo>
                  <a:pt x="1485829" y="377923"/>
                </a:lnTo>
                <a:lnTo>
                  <a:pt x="1495043" y="451103"/>
                </a:lnTo>
                <a:lnTo>
                  <a:pt x="1492710" y="488106"/>
                </a:lnTo>
                <a:lnTo>
                  <a:pt x="1474582" y="559521"/>
                </a:lnTo>
                <a:lnTo>
                  <a:pt x="1439715" y="626709"/>
                </a:lnTo>
                <a:lnTo>
                  <a:pt x="1416458" y="658428"/>
                </a:lnTo>
                <a:lnTo>
                  <a:pt x="1389559" y="688742"/>
                </a:lnTo>
                <a:lnTo>
                  <a:pt x="1359200" y="717535"/>
                </a:lnTo>
                <a:lnTo>
                  <a:pt x="1325563" y="744692"/>
                </a:lnTo>
                <a:lnTo>
                  <a:pt x="1288827" y="770096"/>
                </a:lnTo>
                <a:lnTo>
                  <a:pt x="1249175" y="793631"/>
                </a:lnTo>
                <a:lnTo>
                  <a:pt x="1206788" y="815181"/>
                </a:lnTo>
                <a:lnTo>
                  <a:pt x="1161847" y="834630"/>
                </a:lnTo>
                <a:lnTo>
                  <a:pt x="1114532" y="851863"/>
                </a:lnTo>
                <a:lnTo>
                  <a:pt x="1065025" y="866763"/>
                </a:lnTo>
                <a:lnTo>
                  <a:pt x="1013508" y="879213"/>
                </a:lnTo>
                <a:lnTo>
                  <a:pt x="960162" y="889099"/>
                </a:lnTo>
                <a:lnTo>
                  <a:pt x="905166" y="896304"/>
                </a:lnTo>
                <a:lnTo>
                  <a:pt x="848704" y="900712"/>
                </a:lnTo>
                <a:lnTo>
                  <a:pt x="790955" y="902208"/>
                </a:lnTo>
                <a:lnTo>
                  <a:pt x="733207" y="900712"/>
                </a:lnTo>
                <a:lnTo>
                  <a:pt x="676745" y="896304"/>
                </a:lnTo>
                <a:lnTo>
                  <a:pt x="621749" y="889099"/>
                </a:lnTo>
                <a:lnTo>
                  <a:pt x="568403" y="879213"/>
                </a:lnTo>
                <a:lnTo>
                  <a:pt x="516886" y="866763"/>
                </a:lnTo>
                <a:lnTo>
                  <a:pt x="467379" y="851863"/>
                </a:lnTo>
                <a:lnTo>
                  <a:pt x="420064" y="834630"/>
                </a:lnTo>
                <a:lnTo>
                  <a:pt x="375123" y="815181"/>
                </a:lnTo>
                <a:lnTo>
                  <a:pt x="332736" y="793631"/>
                </a:lnTo>
                <a:lnTo>
                  <a:pt x="293084" y="770096"/>
                </a:lnTo>
                <a:lnTo>
                  <a:pt x="256348" y="744692"/>
                </a:lnTo>
                <a:lnTo>
                  <a:pt x="222711" y="717535"/>
                </a:lnTo>
                <a:lnTo>
                  <a:pt x="192352" y="688742"/>
                </a:lnTo>
                <a:lnTo>
                  <a:pt x="165453" y="658428"/>
                </a:lnTo>
                <a:lnTo>
                  <a:pt x="142196" y="626709"/>
                </a:lnTo>
                <a:lnTo>
                  <a:pt x="122761" y="593701"/>
                </a:lnTo>
                <a:lnTo>
                  <a:pt x="96082" y="524284"/>
                </a:lnTo>
                <a:lnTo>
                  <a:pt x="86867" y="451103"/>
                </a:lnTo>
                <a:close/>
              </a:path>
              <a:path w="1569720" h="974089">
                <a:moveTo>
                  <a:pt x="161543" y="522732"/>
                </a:moveTo>
                <a:lnTo>
                  <a:pt x="170758" y="449551"/>
                </a:lnTo>
                <a:lnTo>
                  <a:pt x="197437" y="380134"/>
                </a:lnTo>
                <a:lnTo>
                  <a:pt x="216872" y="347126"/>
                </a:lnTo>
                <a:lnTo>
                  <a:pt x="240129" y="315407"/>
                </a:lnTo>
                <a:lnTo>
                  <a:pt x="267028" y="285093"/>
                </a:lnTo>
                <a:lnTo>
                  <a:pt x="297387" y="256300"/>
                </a:lnTo>
                <a:lnTo>
                  <a:pt x="331024" y="229143"/>
                </a:lnTo>
                <a:lnTo>
                  <a:pt x="367760" y="203739"/>
                </a:lnTo>
                <a:lnTo>
                  <a:pt x="407412" y="180204"/>
                </a:lnTo>
                <a:lnTo>
                  <a:pt x="449799" y="158654"/>
                </a:lnTo>
                <a:lnTo>
                  <a:pt x="494740" y="139205"/>
                </a:lnTo>
                <a:lnTo>
                  <a:pt x="542055" y="121972"/>
                </a:lnTo>
                <a:lnTo>
                  <a:pt x="591562" y="107072"/>
                </a:lnTo>
                <a:lnTo>
                  <a:pt x="643079" y="94622"/>
                </a:lnTo>
                <a:lnTo>
                  <a:pt x="696425" y="84736"/>
                </a:lnTo>
                <a:lnTo>
                  <a:pt x="751421" y="77531"/>
                </a:lnTo>
                <a:lnTo>
                  <a:pt x="807883" y="73123"/>
                </a:lnTo>
                <a:lnTo>
                  <a:pt x="865631" y="71627"/>
                </a:lnTo>
                <a:lnTo>
                  <a:pt x="923380" y="73123"/>
                </a:lnTo>
                <a:lnTo>
                  <a:pt x="979842" y="77531"/>
                </a:lnTo>
                <a:lnTo>
                  <a:pt x="1034838" y="84736"/>
                </a:lnTo>
                <a:lnTo>
                  <a:pt x="1088184" y="94622"/>
                </a:lnTo>
                <a:lnTo>
                  <a:pt x="1139701" y="107072"/>
                </a:lnTo>
                <a:lnTo>
                  <a:pt x="1189208" y="121972"/>
                </a:lnTo>
                <a:lnTo>
                  <a:pt x="1236523" y="139205"/>
                </a:lnTo>
                <a:lnTo>
                  <a:pt x="1281464" y="158654"/>
                </a:lnTo>
                <a:lnTo>
                  <a:pt x="1323851" y="180204"/>
                </a:lnTo>
                <a:lnTo>
                  <a:pt x="1363503" y="203739"/>
                </a:lnTo>
                <a:lnTo>
                  <a:pt x="1400239" y="229143"/>
                </a:lnTo>
                <a:lnTo>
                  <a:pt x="1433876" y="256300"/>
                </a:lnTo>
                <a:lnTo>
                  <a:pt x="1464235" y="285093"/>
                </a:lnTo>
                <a:lnTo>
                  <a:pt x="1491134" y="315407"/>
                </a:lnTo>
                <a:lnTo>
                  <a:pt x="1514391" y="347126"/>
                </a:lnTo>
                <a:lnTo>
                  <a:pt x="1533826" y="380134"/>
                </a:lnTo>
                <a:lnTo>
                  <a:pt x="1560505" y="449551"/>
                </a:lnTo>
                <a:lnTo>
                  <a:pt x="1569719" y="522732"/>
                </a:lnTo>
                <a:lnTo>
                  <a:pt x="1567386" y="559734"/>
                </a:lnTo>
                <a:lnTo>
                  <a:pt x="1549258" y="631149"/>
                </a:lnTo>
                <a:lnTo>
                  <a:pt x="1514391" y="698337"/>
                </a:lnTo>
                <a:lnTo>
                  <a:pt x="1491134" y="730056"/>
                </a:lnTo>
                <a:lnTo>
                  <a:pt x="1464235" y="760370"/>
                </a:lnTo>
                <a:lnTo>
                  <a:pt x="1433876" y="789163"/>
                </a:lnTo>
                <a:lnTo>
                  <a:pt x="1400239" y="816320"/>
                </a:lnTo>
                <a:lnTo>
                  <a:pt x="1363503" y="841724"/>
                </a:lnTo>
                <a:lnTo>
                  <a:pt x="1323851" y="865259"/>
                </a:lnTo>
                <a:lnTo>
                  <a:pt x="1281464" y="886809"/>
                </a:lnTo>
                <a:lnTo>
                  <a:pt x="1236523" y="906258"/>
                </a:lnTo>
                <a:lnTo>
                  <a:pt x="1189208" y="923491"/>
                </a:lnTo>
                <a:lnTo>
                  <a:pt x="1139701" y="938391"/>
                </a:lnTo>
                <a:lnTo>
                  <a:pt x="1088184" y="950841"/>
                </a:lnTo>
                <a:lnTo>
                  <a:pt x="1034838" y="960727"/>
                </a:lnTo>
                <a:lnTo>
                  <a:pt x="979842" y="967932"/>
                </a:lnTo>
                <a:lnTo>
                  <a:pt x="923380" y="972340"/>
                </a:lnTo>
                <a:lnTo>
                  <a:pt x="865631" y="973836"/>
                </a:lnTo>
                <a:lnTo>
                  <a:pt x="807883" y="972340"/>
                </a:lnTo>
                <a:lnTo>
                  <a:pt x="751421" y="967932"/>
                </a:lnTo>
                <a:lnTo>
                  <a:pt x="696425" y="960727"/>
                </a:lnTo>
                <a:lnTo>
                  <a:pt x="643079" y="950841"/>
                </a:lnTo>
                <a:lnTo>
                  <a:pt x="591562" y="938391"/>
                </a:lnTo>
                <a:lnTo>
                  <a:pt x="542055" y="923491"/>
                </a:lnTo>
                <a:lnTo>
                  <a:pt x="494740" y="906258"/>
                </a:lnTo>
                <a:lnTo>
                  <a:pt x="449799" y="886809"/>
                </a:lnTo>
                <a:lnTo>
                  <a:pt x="407412" y="865259"/>
                </a:lnTo>
                <a:lnTo>
                  <a:pt x="367760" y="841724"/>
                </a:lnTo>
                <a:lnTo>
                  <a:pt x="331024" y="816320"/>
                </a:lnTo>
                <a:lnTo>
                  <a:pt x="297387" y="789163"/>
                </a:lnTo>
                <a:lnTo>
                  <a:pt x="267028" y="760370"/>
                </a:lnTo>
                <a:lnTo>
                  <a:pt x="240129" y="730056"/>
                </a:lnTo>
                <a:lnTo>
                  <a:pt x="216872" y="698337"/>
                </a:lnTo>
                <a:lnTo>
                  <a:pt x="197437" y="665329"/>
                </a:lnTo>
                <a:lnTo>
                  <a:pt x="170758" y="595912"/>
                </a:lnTo>
                <a:lnTo>
                  <a:pt x="161543" y="522732"/>
                </a:lnTo>
                <a:close/>
              </a:path>
              <a:path w="1569720" h="974089">
                <a:moveTo>
                  <a:pt x="0" y="461772"/>
                </a:moveTo>
                <a:lnTo>
                  <a:pt x="9214" y="388591"/>
                </a:lnTo>
                <a:lnTo>
                  <a:pt x="35893" y="319174"/>
                </a:lnTo>
                <a:lnTo>
                  <a:pt x="55328" y="286166"/>
                </a:lnTo>
                <a:lnTo>
                  <a:pt x="78585" y="254447"/>
                </a:lnTo>
                <a:lnTo>
                  <a:pt x="105484" y="224133"/>
                </a:lnTo>
                <a:lnTo>
                  <a:pt x="135843" y="195340"/>
                </a:lnTo>
                <a:lnTo>
                  <a:pt x="169480" y="168183"/>
                </a:lnTo>
                <a:lnTo>
                  <a:pt x="206216" y="142779"/>
                </a:lnTo>
                <a:lnTo>
                  <a:pt x="245868" y="119244"/>
                </a:lnTo>
                <a:lnTo>
                  <a:pt x="288255" y="97694"/>
                </a:lnTo>
                <a:lnTo>
                  <a:pt x="333196" y="78245"/>
                </a:lnTo>
                <a:lnTo>
                  <a:pt x="380511" y="61012"/>
                </a:lnTo>
                <a:lnTo>
                  <a:pt x="430018" y="46112"/>
                </a:lnTo>
                <a:lnTo>
                  <a:pt x="481535" y="33662"/>
                </a:lnTo>
                <a:lnTo>
                  <a:pt x="534881" y="23776"/>
                </a:lnTo>
                <a:lnTo>
                  <a:pt x="589877" y="16571"/>
                </a:lnTo>
                <a:lnTo>
                  <a:pt x="646339" y="12163"/>
                </a:lnTo>
                <a:lnTo>
                  <a:pt x="704087" y="10668"/>
                </a:lnTo>
                <a:lnTo>
                  <a:pt x="761836" y="12163"/>
                </a:lnTo>
                <a:lnTo>
                  <a:pt x="818298" y="16571"/>
                </a:lnTo>
                <a:lnTo>
                  <a:pt x="873294" y="23776"/>
                </a:lnTo>
                <a:lnTo>
                  <a:pt x="926640" y="33662"/>
                </a:lnTo>
                <a:lnTo>
                  <a:pt x="978157" y="46112"/>
                </a:lnTo>
                <a:lnTo>
                  <a:pt x="1027664" y="61012"/>
                </a:lnTo>
                <a:lnTo>
                  <a:pt x="1074979" y="78245"/>
                </a:lnTo>
                <a:lnTo>
                  <a:pt x="1119920" y="97694"/>
                </a:lnTo>
                <a:lnTo>
                  <a:pt x="1162307" y="119244"/>
                </a:lnTo>
                <a:lnTo>
                  <a:pt x="1201959" y="142779"/>
                </a:lnTo>
                <a:lnTo>
                  <a:pt x="1238695" y="168183"/>
                </a:lnTo>
                <a:lnTo>
                  <a:pt x="1272332" y="195340"/>
                </a:lnTo>
                <a:lnTo>
                  <a:pt x="1302691" y="224133"/>
                </a:lnTo>
                <a:lnTo>
                  <a:pt x="1329590" y="254447"/>
                </a:lnTo>
                <a:lnTo>
                  <a:pt x="1352847" y="286166"/>
                </a:lnTo>
                <a:lnTo>
                  <a:pt x="1372282" y="319174"/>
                </a:lnTo>
                <a:lnTo>
                  <a:pt x="1398961" y="388591"/>
                </a:lnTo>
                <a:lnTo>
                  <a:pt x="1408176" y="461772"/>
                </a:lnTo>
                <a:lnTo>
                  <a:pt x="1405842" y="498774"/>
                </a:lnTo>
                <a:lnTo>
                  <a:pt x="1387714" y="570189"/>
                </a:lnTo>
                <a:lnTo>
                  <a:pt x="1352847" y="637377"/>
                </a:lnTo>
                <a:lnTo>
                  <a:pt x="1329590" y="669096"/>
                </a:lnTo>
                <a:lnTo>
                  <a:pt x="1302691" y="699410"/>
                </a:lnTo>
                <a:lnTo>
                  <a:pt x="1272332" y="728203"/>
                </a:lnTo>
                <a:lnTo>
                  <a:pt x="1238695" y="755360"/>
                </a:lnTo>
                <a:lnTo>
                  <a:pt x="1201959" y="780764"/>
                </a:lnTo>
                <a:lnTo>
                  <a:pt x="1162307" y="804299"/>
                </a:lnTo>
                <a:lnTo>
                  <a:pt x="1119920" y="825849"/>
                </a:lnTo>
                <a:lnTo>
                  <a:pt x="1074979" y="845298"/>
                </a:lnTo>
                <a:lnTo>
                  <a:pt x="1027664" y="862531"/>
                </a:lnTo>
                <a:lnTo>
                  <a:pt x="978157" y="877431"/>
                </a:lnTo>
                <a:lnTo>
                  <a:pt x="926640" y="889881"/>
                </a:lnTo>
                <a:lnTo>
                  <a:pt x="873294" y="899767"/>
                </a:lnTo>
                <a:lnTo>
                  <a:pt x="818298" y="906972"/>
                </a:lnTo>
                <a:lnTo>
                  <a:pt x="761836" y="911380"/>
                </a:lnTo>
                <a:lnTo>
                  <a:pt x="704087" y="912876"/>
                </a:lnTo>
                <a:lnTo>
                  <a:pt x="646339" y="911380"/>
                </a:lnTo>
                <a:lnTo>
                  <a:pt x="589877" y="906972"/>
                </a:lnTo>
                <a:lnTo>
                  <a:pt x="534881" y="899767"/>
                </a:lnTo>
                <a:lnTo>
                  <a:pt x="481535" y="889881"/>
                </a:lnTo>
                <a:lnTo>
                  <a:pt x="430018" y="877431"/>
                </a:lnTo>
                <a:lnTo>
                  <a:pt x="380511" y="862531"/>
                </a:lnTo>
                <a:lnTo>
                  <a:pt x="333196" y="845298"/>
                </a:lnTo>
                <a:lnTo>
                  <a:pt x="288255" y="825849"/>
                </a:lnTo>
                <a:lnTo>
                  <a:pt x="245868" y="804299"/>
                </a:lnTo>
                <a:lnTo>
                  <a:pt x="206216" y="780764"/>
                </a:lnTo>
                <a:lnTo>
                  <a:pt x="169480" y="755360"/>
                </a:lnTo>
                <a:lnTo>
                  <a:pt x="135843" y="728203"/>
                </a:lnTo>
                <a:lnTo>
                  <a:pt x="105484" y="699410"/>
                </a:lnTo>
                <a:lnTo>
                  <a:pt x="78585" y="669096"/>
                </a:lnTo>
                <a:lnTo>
                  <a:pt x="55328" y="637377"/>
                </a:lnTo>
                <a:lnTo>
                  <a:pt x="35893" y="604369"/>
                </a:lnTo>
                <a:lnTo>
                  <a:pt x="9214" y="534952"/>
                </a:lnTo>
                <a:lnTo>
                  <a:pt x="0" y="461772"/>
                </a:lnTo>
                <a:close/>
              </a:path>
            </a:pathLst>
          </a:custGeom>
          <a:ln w="12192">
            <a:solidFill>
              <a:srgbClr val="7E7E7E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731145"/>
            <a:ext cx="3406142" cy="512685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7667" y="331597"/>
            <a:ext cx="11174222" cy="26365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89204" y="1406641"/>
            <a:ext cx="5299075" cy="5451475"/>
            <a:chOff x="489204" y="1406641"/>
            <a:chExt cx="5299075" cy="545147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9204" y="1406641"/>
              <a:ext cx="5298948" cy="54513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9328" y="1636774"/>
              <a:ext cx="4847844" cy="5221221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29081" y="816610"/>
            <a:ext cx="635000" cy="399415"/>
            <a:chOff x="729081" y="816610"/>
            <a:chExt cx="635000" cy="39941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9081" y="816610"/>
              <a:ext cx="306324" cy="3992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3297" y="816610"/>
              <a:ext cx="115824" cy="3992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1209" y="816610"/>
              <a:ext cx="372618" cy="399288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371977" y="816610"/>
            <a:ext cx="2630043" cy="399288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719327" y="1283208"/>
            <a:ext cx="4848225" cy="0"/>
          </a:xfrm>
          <a:custGeom>
            <a:avLst/>
            <a:gdLst/>
            <a:ahLst/>
            <a:cxnLst/>
            <a:rect l="l" t="t" r="r" b="b"/>
            <a:pathLst>
              <a:path w="4848225">
                <a:moveTo>
                  <a:pt x="0" y="0"/>
                </a:moveTo>
                <a:lnTo>
                  <a:pt x="4848225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6391655" y="846455"/>
            <a:ext cx="5263515" cy="444500"/>
            <a:chOff x="6391655" y="846455"/>
            <a:chExt cx="5263515" cy="444500"/>
          </a:xfrm>
        </p:grpSpPr>
        <p:sp>
          <p:nvSpPr>
            <p:cNvPr id="14" name="object 14"/>
            <p:cNvSpPr/>
            <p:nvPr/>
          </p:nvSpPr>
          <p:spPr>
            <a:xfrm>
              <a:off x="6391655" y="1283208"/>
              <a:ext cx="4848225" cy="0"/>
            </a:xfrm>
            <a:custGeom>
              <a:avLst/>
              <a:gdLst/>
              <a:ahLst/>
              <a:cxnLst/>
              <a:rect l="l" t="t" r="r" b="b"/>
              <a:pathLst>
                <a:path w="4848225">
                  <a:moveTo>
                    <a:pt x="0" y="0"/>
                  </a:moveTo>
                  <a:lnTo>
                    <a:pt x="4848225" y="0"/>
                  </a:lnTo>
                </a:path>
              </a:pathLst>
            </a:custGeom>
            <a:ln w="152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28231" y="846455"/>
              <a:ext cx="2093848" cy="39928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87535" y="846455"/>
              <a:ext cx="2167508" cy="399288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6391655" y="3541471"/>
            <a:ext cx="5286375" cy="443865"/>
            <a:chOff x="6391655" y="3541471"/>
            <a:chExt cx="5286375" cy="443865"/>
          </a:xfrm>
        </p:grpSpPr>
        <p:sp>
          <p:nvSpPr>
            <p:cNvPr id="18" name="object 18"/>
            <p:cNvSpPr/>
            <p:nvPr/>
          </p:nvSpPr>
          <p:spPr>
            <a:xfrm>
              <a:off x="6391655" y="3977639"/>
              <a:ext cx="4848225" cy="0"/>
            </a:xfrm>
            <a:custGeom>
              <a:avLst/>
              <a:gdLst/>
              <a:ahLst/>
              <a:cxnLst/>
              <a:rect l="l" t="t" r="r" b="b"/>
              <a:pathLst>
                <a:path w="4848225">
                  <a:moveTo>
                    <a:pt x="0" y="0"/>
                  </a:moveTo>
                  <a:lnTo>
                    <a:pt x="4848225" y="0"/>
                  </a:lnTo>
                </a:path>
              </a:pathLst>
            </a:custGeom>
            <a:ln w="152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12991" y="3541471"/>
              <a:ext cx="2850134" cy="39959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191879" y="3541471"/>
              <a:ext cx="2486152" cy="399592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391655" y="4171186"/>
            <a:ext cx="4849367" cy="268681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679405" y="1670083"/>
            <a:ext cx="4260210" cy="131251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888990" y="3433571"/>
            <a:ext cx="377647" cy="51358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7667" y="258825"/>
            <a:ext cx="7566406" cy="39928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16636" y="858011"/>
            <a:ext cx="11056620" cy="0"/>
          </a:xfrm>
          <a:custGeom>
            <a:avLst/>
            <a:gdLst/>
            <a:ahLst/>
            <a:cxnLst/>
            <a:rect l="l" t="t" r="r" b="b"/>
            <a:pathLst>
              <a:path w="11056620">
                <a:moveTo>
                  <a:pt x="0" y="0"/>
                </a:moveTo>
                <a:lnTo>
                  <a:pt x="11056112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156460"/>
            <a:ext cx="12192000" cy="161925"/>
          </a:xfrm>
          <a:custGeom>
            <a:avLst/>
            <a:gdLst/>
            <a:ahLst/>
            <a:cxnLst/>
            <a:rect l="l" t="t" r="r" b="b"/>
            <a:pathLst>
              <a:path w="12192000" h="161925">
                <a:moveTo>
                  <a:pt x="12192000" y="0"/>
                </a:moveTo>
                <a:lnTo>
                  <a:pt x="0" y="0"/>
                </a:lnTo>
                <a:lnTo>
                  <a:pt x="0" y="161544"/>
                </a:lnTo>
                <a:lnTo>
                  <a:pt x="12192000" y="1615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CDC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23545" y="1234593"/>
            <a:ext cx="398991" cy="40356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44826" y="1223925"/>
            <a:ext cx="396866" cy="39898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08034" y="1223925"/>
            <a:ext cx="403577" cy="39898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74848" y="1225449"/>
            <a:ext cx="403577" cy="39898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921893" y="1234593"/>
            <a:ext cx="403577" cy="39898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047731" y="1389633"/>
            <a:ext cx="185927" cy="257556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671779" y="1223136"/>
            <a:ext cx="5816600" cy="447040"/>
            <a:chOff x="671779" y="1223136"/>
            <a:chExt cx="5816600" cy="447040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1779" y="1223136"/>
              <a:ext cx="2837738" cy="2270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14344" y="1223136"/>
              <a:ext cx="2973603" cy="22707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1779" y="1442592"/>
              <a:ext cx="927696" cy="22707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43557" y="1442592"/>
              <a:ext cx="443077" cy="2270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43099" y="1442592"/>
              <a:ext cx="1017015" cy="22707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03219" y="1442592"/>
              <a:ext cx="158495" cy="22707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02279" y="1442592"/>
              <a:ext cx="1172387" cy="227075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0" y="2318004"/>
            <a:ext cx="12191999" cy="395935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7667" y="258825"/>
            <a:ext cx="4337939" cy="39928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16636" y="858011"/>
            <a:ext cx="11056620" cy="0"/>
          </a:xfrm>
          <a:custGeom>
            <a:avLst/>
            <a:gdLst/>
            <a:ahLst/>
            <a:cxnLst/>
            <a:rect l="l" t="t" r="r" b="b"/>
            <a:pathLst>
              <a:path w="11056620">
                <a:moveTo>
                  <a:pt x="0" y="0"/>
                </a:moveTo>
                <a:lnTo>
                  <a:pt x="11056112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3208" y="2180069"/>
            <a:ext cx="10645388" cy="384038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9204" y="2202179"/>
            <a:ext cx="408431" cy="40233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4631" y="2758439"/>
            <a:ext cx="402336" cy="40233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4631" y="3883152"/>
            <a:ext cx="408431" cy="40233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8536" y="4453128"/>
            <a:ext cx="402336" cy="40233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72440" y="3328415"/>
            <a:ext cx="402335" cy="40233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821375"/>
            <a:ext cx="4364778" cy="303662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49864" y="923636"/>
            <a:ext cx="5342135" cy="593436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7667" y="258825"/>
            <a:ext cx="8321167" cy="399288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516636" y="917447"/>
            <a:ext cx="11056620" cy="0"/>
          </a:xfrm>
          <a:custGeom>
            <a:avLst/>
            <a:gdLst/>
            <a:ahLst/>
            <a:cxnLst/>
            <a:rect l="l" t="t" r="r" b="b"/>
            <a:pathLst>
              <a:path w="11056620">
                <a:moveTo>
                  <a:pt x="0" y="0"/>
                </a:moveTo>
                <a:lnTo>
                  <a:pt x="11056112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53048" y="2175382"/>
            <a:ext cx="1086307" cy="39928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53048" y="2772740"/>
            <a:ext cx="2334260" cy="39959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53048" y="3370453"/>
            <a:ext cx="2648077" cy="39928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53048" y="3967860"/>
            <a:ext cx="1565021" cy="399288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5853048" y="4565650"/>
            <a:ext cx="1729105" cy="399415"/>
            <a:chOff x="5853048" y="4565650"/>
            <a:chExt cx="1729105" cy="399415"/>
          </a:xfrm>
        </p:grpSpPr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53048" y="4565650"/>
              <a:ext cx="503529" cy="39928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04889" y="4565650"/>
              <a:ext cx="1477264" cy="399288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685285" y="2269489"/>
            <a:ext cx="1129855" cy="201167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3272028" y="2696210"/>
            <a:ext cx="1938655" cy="414655"/>
            <a:chOff x="3272028" y="2696210"/>
            <a:chExt cx="1938655" cy="414655"/>
          </a:xfrm>
        </p:grpSpPr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41090" y="2696210"/>
              <a:ext cx="1243888" cy="20116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72028" y="2909570"/>
              <a:ext cx="1071905" cy="20116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224782" y="2909570"/>
              <a:ext cx="985837" cy="201167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3145535" y="3336671"/>
            <a:ext cx="2206625" cy="414655"/>
            <a:chOff x="3145535" y="3336671"/>
            <a:chExt cx="2206625" cy="414655"/>
          </a:xfrm>
        </p:grpSpPr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45535" y="3336671"/>
              <a:ext cx="2206116" cy="20116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749293" y="3550031"/>
              <a:ext cx="985837" cy="201167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2970276" y="3976751"/>
            <a:ext cx="2584450" cy="414655"/>
            <a:chOff x="2970276" y="3976751"/>
            <a:chExt cx="2584450" cy="414655"/>
          </a:xfrm>
        </p:grpSpPr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970276" y="3976751"/>
              <a:ext cx="2584450" cy="20116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484118" y="4190111"/>
              <a:ext cx="1151470" cy="20116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520438" y="4190111"/>
              <a:ext cx="462914" cy="201168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2785872" y="4617084"/>
            <a:ext cx="2923540" cy="414655"/>
            <a:chOff x="2785872" y="4617084"/>
            <a:chExt cx="2923540" cy="414655"/>
          </a:xfrm>
        </p:grpSpPr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845308" y="4617084"/>
              <a:ext cx="2843657" cy="20116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785872" y="4830444"/>
              <a:ext cx="2923158" cy="201168"/>
            </a:xfrm>
            <a:prstGeom prst="rect">
              <a:avLst/>
            </a:prstGeom>
          </p:spPr>
        </p:pic>
      </p:grpSp>
      <p:pic>
        <p:nvPicPr>
          <p:cNvPr id="28" name="object 28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52907" y="662686"/>
            <a:ext cx="3181095" cy="201167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2058923" y="1488694"/>
            <a:ext cx="561975" cy="384810"/>
            <a:chOff x="2058923" y="1488694"/>
            <a:chExt cx="561975" cy="384810"/>
          </a:xfrm>
        </p:grpSpPr>
        <p:pic>
          <p:nvPicPr>
            <p:cNvPr id="30" name="object 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106167" y="1488694"/>
              <a:ext cx="514350" cy="34290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065019" y="1821180"/>
              <a:ext cx="501650" cy="45720"/>
            </a:xfrm>
            <a:custGeom>
              <a:avLst/>
              <a:gdLst/>
              <a:ahLst/>
              <a:cxnLst/>
              <a:rect l="l" t="t" r="r" b="b"/>
              <a:pathLst>
                <a:path w="501650" h="45719">
                  <a:moveTo>
                    <a:pt x="501395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501395" y="45720"/>
                  </a:lnTo>
                  <a:lnTo>
                    <a:pt x="501395" y="0"/>
                  </a:lnTo>
                  <a:close/>
                </a:path>
              </a:pathLst>
            </a:custGeom>
            <a:solidFill>
              <a:srgbClr val="12CC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065019" y="1821180"/>
              <a:ext cx="501650" cy="45720"/>
            </a:xfrm>
            <a:custGeom>
              <a:avLst/>
              <a:gdLst/>
              <a:ahLst/>
              <a:cxnLst/>
              <a:rect l="l" t="t" r="r" b="b"/>
              <a:pathLst>
                <a:path w="501650" h="45719">
                  <a:moveTo>
                    <a:pt x="0" y="45720"/>
                  </a:moveTo>
                  <a:lnTo>
                    <a:pt x="501395" y="45720"/>
                  </a:lnTo>
                  <a:lnTo>
                    <a:pt x="501395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ln w="12192">
              <a:solidFill>
                <a:srgbClr val="12CC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5830823" y="1488694"/>
            <a:ext cx="595630" cy="384810"/>
            <a:chOff x="5830823" y="1488694"/>
            <a:chExt cx="595630" cy="384810"/>
          </a:xfrm>
        </p:grpSpPr>
        <p:pic>
          <p:nvPicPr>
            <p:cNvPr id="34" name="object 3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879337" y="1488694"/>
              <a:ext cx="546735" cy="342900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5836919" y="1821180"/>
              <a:ext cx="502920" cy="45720"/>
            </a:xfrm>
            <a:custGeom>
              <a:avLst/>
              <a:gdLst/>
              <a:ahLst/>
              <a:cxnLst/>
              <a:rect l="l" t="t" r="r" b="b"/>
              <a:pathLst>
                <a:path w="502920" h="45719">
                  <a:moveTo>
                    <a:pt x="50292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502920" y="45720"/>
                  </a:lnTo>
                  <a:lnTo>
                    <a:pt x="502920" y="0"/>
                  </a:lnTo>
                  <a:close/>
                </a:path>
              </a:pathLst>
            </a:custGeom>
            <a:solidFill>
              <a:srgbClr val="12CC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836919" y="1821180"/>
              <a:ext cx="502920" cy="45720"/>
            </a:xfrm>
            <a:custGeom>
              <a:avLst/>
              <a:gdLst/>
              <a:ahLst/>
              <a:cxnLst/>
              <a:rect l="l" t="t" r="r" b="b"/>
              <a:pathLst>
                <a:path w="502920" h="45719">
                  <a:moveTo>
                    <a:pt x="0" y="45720"/>
                  </a:moveTo>
                  <a:lnTo>
                    <a:pt x="502920" y="45720"/>
                  </a:lnTo>
                  <a:lnTo>
                    <a:pt x="502920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ln w="12192">
              <a:solidFill>
                <a:srgbClr val="12CC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7" name="object 37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2244217" y="2175382"/>
            <a:ext cx="729081" cy="399288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523364" y="2772740"/>
            <a:ext cx="1302511" cy="399592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25042" y="3370453"/>
            <a:ext cx="1900174" cy="399288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372488" y="3967860"/>
            <a:ext cx="1483487" cy="399288"/>
          </a:xfrm>
          <a:prstGeom prst="rect">
            <a:avLst/>
          </a:prstGeom>
        </p:spPr>
      </p:pic>
      <p:grpSp>
        <p:nvGrpSpPr>
          <p:cNvPr id="41" name="object 41"/>
          <p:cNvGrpSpPr/>
          <p:nvPr/>
        </p:nvGrpSpPr>
        <p:grpSpPr>
          <a:xfrm>
            <a:off x="1633092" y="4565650"/>
            <a:ext cx="1337310" cy="399415"/>
            <a:chOff x="1633092" y="4565650"/>
            <a:chExt cx="1337310" cy="399415"/>
          </a:xfrm>
        </p:grpSpPr>
        <p:pic>
          <p:nvPicPr>
            <p:cNvPr id="42" name="object 4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33092" y="4565650"/>
              <a:ext cx="502919" cy="39928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884552" y="4565650"/>
              <a:ext cx="1085850" cy="399288"/>
            </a:xfrm>
            <a:prstGeom prst="rect">
              <a:avLst/>
            </a:prstGeom>
          </p:spPr>
        </p:pic>
      </p:grpSp>
      <p:pic>
        <p:nvPicPr>
          <p:cNvPr id="44" name="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1379961" y="4013657"/>
            <a:ext cx="660806" cy="259384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1036807" y="6095390"/>
            <a:ext cx="562355" cy="259079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1219688" y="1484375"/>
            <a:ext cx="432434" cy="342900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353800" y="1924811"/>
            <a:ext cx="264795" cy="227075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0013950" y="4932629"/>
            <a:ext cx="466725" cy="343204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0152633" y="5373623"/>
            <a:ext cx="293370" cy="227075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417686" y="5782360"/>
            <a:ext cx="308864" cy="342900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8434451" y="6222796"/>
            <a:ext cx="268604" cy="227076"/>
          </a:xfrm>
          <a:prstGeom prst="rect">
            <a:avLst/>
          </a:prstGeom>
        </p:spPr>
      </p:pic>
      <p:grpSp>
        <p:nvGrpSpPr>
          <p:cNvPr id="52" name="object 52"/>
          <p:cNvGrpSpPr/>
          <p:nvPr/>
        </p:nvGrpSpPr>
        <p:grpSpPr>
          <a:xfrm>
            <a:off x="11071859" y="1839467"/>
            <a:ext cx="506095" cy="58419"/>
            <a:chOff x="11071859" y="1839467"/>
            <a:chExt cx="506095" cy="58419"/>
          </a:xfrm>
        </p:grpSpPr>
        <p:sp>
          <p:nvSpPr>
            <p:cNvPr id="53" name="object 53"/>
            <p:cNvSpPr/>
            <p:nvPr/>
          </p:nvSpPr>
          <p:spPr>
            <a:xfrm>
              <a:off x="11077955" y="1845563"/>
              <a:ext cx="494030" cy="45720"/>
            </a:xfrm>
            <a:custGeom>
              <a:avLst/>
              <a:gdLst/>
              <a:ahLst/>
              <a:cxnLst/>
              <a:rect l="l" t="t" r="r" b="b"/>
              <a:pathLst>
                <a:path w="494029" h="45719">
                  <a:moveTo>
                    <a:pt x="493775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493775" y="45720"/>
                  </a:lnTo>
                  <a:lnTo>
                    <a:pt x="493775" y="0"/>
                  </a:lnTo>
                  <a:close/>
                </a:path>
              </a:pathLst>
            </a:custGeom>
            <a:solidFill>
              <a:srgbClr val="12CC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1077955" y="1845563"/>
              <a:ext cx="494030" cy="45720"/>
            </a:xfrm>
            <a:custGeom>
              <a:avLst/>
              <a:gdLst/>
              <a:ahLst/>
              <a:cxnLst/>
              <a:rect l="l" t="t" r="r" b="b"/>
              <a:pathLst>
                <a:path w="494029" h="45719">
                  <a:moveTo>
                    <a:pt x="0" y="45720"/>
                  </a:moveTo>
                  <a:lnTo>
                    <a:pt x="493775" y="45720"/>
                  </a:lnTo>
                  <a:lnTo>
                    <a:pt x="493775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ln w="12191">
              <a:solidFill>
                <a:srgbClr val="12CC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9886188" y="5280659"/>
            <a:ext cx="506095" cy="58419"/>
            <a:chOff x="9886188" y="5280659"/>
            <a:chExt cx="506095" cy="58419"/>
          </a:xfrm>
        </p:grpSpPr>
        <p:sp>
          <p:nvSpPr>
            <p:cNvPr id="56" name="object 56"/>
            <p:cNvSpPr/>
            <p:nvPr/>
          </p:nvSpPr>
          <p:spPr>
            <a:xfrm>
              <a:off x="9892284" y="5286755"/>
              <a:ext cx="494030" cy="45720"/>
            </a:xfrm>
            <a:custGeom>
              <a:avLst/>
              <a:gdLst/>
              <a:ahLst/>
              <a:cxnLst/>
              <a:rect l="l" t="t" r="r" b="b"/>
              <a:pathLst>
                <a:path w="494029" h="45720">
                  <a:moveTo>
                    <a:pt x="493775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493775" y="45720"/>
                  </a:lnTo>
                  <a:lnTo>
                    <a:pt x="493775" y="0"/>
                  </a:lnTo>
                  <a:close/>
                </a:path>
              </a:pathLst>
            </a:custGeom>
            <a:solidFill>
              <a:srgbClr val="12CC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892284" y="5286755"/>
              <a:ext cx="494030" cy="45720"/>
            </a:xfrm>
            <a:custGeom>
              <a:avLst/>
              <a:gdLst/>
              <a:ahLst/>
              <a:cxnLst/>
              <a:rect l="l" t="t" r="r" b="b"/>
              <a:pathLst>
                <a:path w="494029" h="45720">
                  <a:moveTo>
                    <a:pt x="0" y="45720"/>
                  </a:moveTo>
                  <a:lnTo>
                    <a:pt x="493775" y="45720"/>
                  </a:lnTo>
                  <a:lnTo>
                    <a:pt x="493775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ln w="12192">
              <a:solidFill>
                <a:srgbClr val="12CC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8" name="object 58"/>
          <p:cNvGrpSpPr/>
          <p:nvPr/>
        </p:nvGrpSpPr>
        <p:grpSpPr>
          <a:xfrm>
            <a:off x="8162543" y="6128003"/>
            <a:ext cx="506095" cy="58419"/>
            <a:chOff x="8162543" y="6128003"/>
            <a:chExt cx="506095" cy="58419"/>
          </a:xfrm>
        </p:grpSpPr>
        <p:sp>
          <p:nvSpPr>
            <p:cNvPr id="59" name="object 59"/>
            <p:cNvSpPr/>
            <p:nvPr/>
          </p:nvSpPr>
          <p:spPr>
            <a:xfrm>
              <a:off x="8168639" y="6134099"/>
              <a:ext cx="494030" cy="45720"/>
            </a:xfrm>
            <a:custGeom>
              <a:avLst/>
              <a:gdLst/>
              <a:ahLst/>
              <a:cxnLst/>
              <a:rect l="l" t="t" r="r" b="b"/>
              <a:pathLst>
                <a:path w="494029" h="45720">
                  <a:moveTo>
                    <a:pt x="493775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493775" y="45720"/>
                  </a:lnTo>
                  <a:lnTo>
                    <a:pt x="493775" y="0"/>
                  </a:lnTo>
                  <a:close/>
                </a:path>
              </a:pathLst>
            </a:custGeom>
            <a:solidFill>
              <a:srgbClr val="12CC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168639" y="6134099"/>
              <a:ext cx="494030" cy="45720"/>
            </a:xfrm>
            <a:custGeom>
              <a:avLst/>
              <a:gdLst/>
              <a:ahLst/>
              <a:cxnLst/>
              <a:rect l="l" t="t" r="r" b="b"/>
              <a:pathLst>
                <a:path w="494029" h="45720">
                  <a:moveTo>
                    <a:pt x="0" y="45720"/>
                  </a:moveTo>
                  <a:lnTo>
                    <a:pt x="493775" y="45720"/>
                  </a:lnTo>
                  <a:lnTo>
                    <a:pt x="493775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ln w="12192">
              <a:solidFill>
                <a:srgbClr val="12CC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1" name="object 61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6872351" y="6656133"/>
            <a:ext cx="672846" cy="16575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958</TotalTime>
  <Words>61</Words>
  <Application>Microsoft Office PowerPoint</Application>
  <PresentationFormat>Широкоэкранный</PresentationFormat>
  <Paragraphs>43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 MT</vt:lpstr>
      <vt:lpstr>Calibri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</cp:revision>
  <dcterms:created xsi:type="dcterms:W3CDTF">2022-10-18T15:27:35Z</dcterms:created>
  <dcterms:modified xsi:type="dcterms:W3CDTF">2022-10-19T07:23:39Z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2022-10-18T00:00:00Z</vt:filetime>
  </property>
</Properties>
</file>