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1795" r:id="rId5"/>
    <p:sldId id="3116" r:id="rId6"/>
    <p:sldId id="1797" r:id="rId7"/>
    <p:sldId id="3109" r:id="rId8"/>
    <p:sldId id="257" r:id="rId9"/>
    <p:sldId id="3125" r:id="rId10"/>
    <p:sldId id="3118" r:id="rId11"/>
    <p:sldId id="3123" r:id="rId12"/>
    <p:sldId id="3124" r:id="rId13"/>
    <p:sldId id="179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Ким Ольга Ревовна" initials="КОР" lastIdx="2" clrIdx="1">
    <p:extLst>
      <p:ext uri="{19B8F6BF-5375-455C-9EA6-DF929625EA0E}">
        <p15:presenceInfo xmlns:p15="http://schemas.microsoft.com/office/powerpoint/2012/main" userId="S::okim@corp.sitronics.com::6eb80f2c-8b0c-4887-bd21-671dadc13e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DF1"/>
    <a:srgbClr val="4D5EFF"/>
    <a:srgbClr val="98E2FF"/>
    <a:srgbClr val="2F9AEB"/>
    <a:srgbClr val="10A02F"/>
    <a:srgbClr val="1B83FF"/>
    <a:srgbClr val="A9BFC8"/>
    <a:srgbClr val="838FFF"/>
    <a:srgbClr val="7F7F7F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883" autoAdjust="0"/>
  </p:normalViewPr>
  <p:slideViewPr>
    <p:cSldViewPr snapToGrid="0" snapToObjects="1">
      <p:cViewPr varScale="1">
        <p:scale>
          <a:sx n="118" d="100"/>
          <a:sy n="118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80F6-2215-47C5-A8DB-C9B14F312D8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34E3-BF56-4E9D-9700-BBD585D5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F34E3-BF56-4E9D-9700-BBD585D554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1EE09E5-A72D-A845-B547-C92EFA21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B2FC-509C-8A40-8926-711264FCEF5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F5E63F-34BA-1C41-8364-A5DF06DB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066B0-DDDB-7D4F-9BBF-C3547808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E0FE-722B-5647-8B55-55610076AAF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AB4AD6-AAD9-43A0-97A9-3975F0767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0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14EF-5D5C-8842-8F8B-7AB34DC6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33" y="1"/>
            <a:ext cx="6201747" cy="1117600"/>
          </a:xfrm>
        </p:spPr>
        <p:txBody>
          <a:bodyPr>
            <a:normAutofit/>
          </a:bodyPr>
          <a:lstStyle>
            <a:lvl1pPr>
              <a:defRPr sz="2800" b="1">
                <a:latin typeface="TT Firs Neue DemiBold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9E764-FB67-4440-88EA-E881D0F23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TT Firs Neue DemiBold"/>
              </a:defRPr>
            </a:lvl1pPr>
            <a:lvl2pPr>
              <a:defRPr sz="1800">
                <a:latin typeface="TT Firs Neue DemiBold"/>
              </a:defRPr>
            </a:lvl2pPr>
            <a:lvl3pPr>
              <a:defRPr sz="1600">
                <a:latin typeface="TT Firs Neue DemiBold"/>
              </a:defRPr>
            </a:lvl3pPr>
            <a:lvl4pPr>
              <a:defRPr sz="1400">
                <a:latin typeface="TT Firs Neue DemiBold"/>
              </a:defRPr>
            </a:lvl4pPr>
            <a:lvl5pPr>
              <a:defRPr sz="1400">
                <a:latin typeface="TT Firs Neue DemiBold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3C18D-AFA1-874F-88BD-7F674E0A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T Firs Neue DemiBold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5F0DC-EFE5-4C48-86D0-D9EE8A8B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T Firs Neue DemiBold"/>
              </a:defRPr>
            </a:lvl1pPr>
          </a:lstStyle>
          <a:p>
            <a:fld id="{02F1E0FE-722B-5647-8B55-55610076AA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006D68-4937-48D0-940D-32F4252B3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D6B44-2A4D-434D-A3A9-2618F2EB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E0CA55-9634-FD4C-855E-0B407216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AD644-AEEA-B34F-B4EB-2BDBF025A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B2FC-509C-8A40-8926-711264FCEF5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DBC90-12B9-6D4F-91CB-ADFC2192D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B2CE-DC40-064D-88A2-0F63EDD0A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E0FE-722B-5647-8B55-55610076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3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B35EA297-377C-4B68-AC84-3216D1D95E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2B7DDF-E653-429A-901F-7B1BE98B1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B7452D-9BF6-4398-B39F-ADC2D29105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7D4383-3BE1-48C4-AD56-1C61D3368506}"/>
              </a:ext>
            </a:extLst>
          </p:cNvPr>
          <p:cNvSpPr/>
          <p:nvPr/>
        </p:nvSpPr>
        <p:spPr>
          <a:xfrm>
            <a:off x="772558" y="2725395"/>
            <a:ext cx="8694530" cy="35307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2800" b="1" dirty="0">
                <a:latin typeface="Montserrat" panose="00000500000000000000" pitchFamily="2" charset="-52"/>
              </a:rPr>
              <a:t>ЦИФРОВАЯ ТРАНСФОРМАЦИЯ И ПОДГОТОВКА КАДРОВ ДЛЯ ЦИФРОВОЙ ЭКОНОМИКИ</a:t>
            </a:r>
          </a:p>
          <a:p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Сафонова Олеся </a:t>
            </a:r>
            <a:r>
              <a:rPr lang="ru-RU" sz="1600" b="1" dirty="0">
                <a:latin typeface="Arial" panose="020B0604020202020204" pitchFamily="34" charset="0"/>
              </a:rPr>
              <a:t>Николаевна</a:t>
            </a:r>
          </a:p>
          <a:p>
            <a:r>
              <a:rPr lang="ru-RU" sz="1600" dirty="0">
                <a:latin typeface="Arial" panose="020B0604020202020204" pitchFamily="34" charset="0"/>
              </a:rPr>
              <a:t>к.э.н., сертифицированный специалист по управлению проектами PRINCE 2 </a:t>
            </a:r>
            <a:r>
              <a:rPr lang="ru-RU" sz="1600" dirty="0" err="1">
                <a:latin typeface="Arial" panose="020B0604020202020204" pitchFamily="34" charset="0"/>
              </a:rPr>
              <a:t>Foundation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</a:p>
          <a:p>
            <a:r>
              <a:rPr lang="ru-RU" sz="1600" dirty="0">
                <a:latin typeface="Arial" panose="020B0604020202020204" pitchFamily="34" charset="0"/>
              </a:rPr>
              <a:t>СРП-1 базовый уровень, СРП-3 руководитель проекта ПМ Стандарт</a:t>
            </a:r>
          </a:p>
          <a:p>
            <a:r>
              <a:rPr lang="ru-RU" sz="1600" dirty="0">
                <a:latin typeface="Arial" panose="020B0604020202020204" pitchFamily="34" charset="0"/>
              </a:rPr>
              <a:t>Член рабочей группы «Кадры для цифровой экономики»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Директор департамента по взаимодействию с органами государственной власти</a:t>
            </a:r>
          </a:p>
          <a:p>
            <a:pPr marL="20942" marR="8377">
              <a:lnSpc>
                <a:spcPct val="120000"/>
              </a:lnSpc>
            </a:pPr>
            <a:r>
              <a:rPr lang="ru-RU" sz="1600" b="1" dirty="0" err="1">
                <a:latin typeface="Arial" panose="020B0604020202020204" pitchFamily="34" charset="0"/>
              </a:rPr>
              <a:t>Sitronics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Group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95EC4C-8CB0-4E2E-9E73-FBFEA089A1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9" y="579307"/>
            <a:ext cx="2438400" cy="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96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D007E3-B162-44E1-8D0A-2A02A20020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E13FEF-4ECD-4C64-833C-AC9F94B27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22E709-7C90-4ED0-A44A-306725271E85}"/>
              </a:ext>
            </a:extLst>
          </p:cNvPr>
          <p:cNvSpPr/>
          <p:nvPr/>
        </p:nvSpPr>
        <p:spPr>
          <a:xfrm>
            <a:off x="855670" y="2828835"/>
            <a:ext cx="905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" panose="00000500000000000000" pitchFamily="2" charset="-52"/>
              </a:rPr>
              <a:t>СПАСИБО </a:t>
            </a:r>
            <a:br>
              <a:rPr lang="en-US" sz="2800" b="1" dirty="0">
                <a:latin typeface="Montserrat" panose="00000500000000000000" pitchFamily="2" charset="-52"/>
              </a:rPr>
            </a:br>
            <a:r>
              <a:rPr lang="ru-RU" sz="2800" b="1" dirty="0">
                <a:latin typeface="Montserrat" panose="00000500000000000000" pitchFamily="2" charset="-52"/>
              </a:rPr>
              <a:t>ЗА 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33CDB-DAC7-4499-B1FB-75F78263CBEC}"/>
              </a:ext>
            </a:extLst>
          </p:cNvPr>
          <p:cNvSpPr txBox="1"/>
          <p:nvPr/>
        </p:nvSpPr>
        <p:spPr>
          <a:xfrm>
            <a:off x="855670" y="5484872"/>
            <a:ext cx="413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 Medium" pitchFamily="2" charset="0"/>
              </a:rPr>
              <a:t>Сафонова Олеся Николаевна </a:t>
            </a:r>
          </a:p>
          <a:p>
            <a:r>
              <a:rPr lang="ru-RU" sz="1200" dirty="0">
                <a:latin typeface="Montserrat Medium" pitchFamily="2" charset="0"/>
              </a:rPr>
              <a:t>тел.: +7 (925) 324-39-69</a:t>
            </a:r>
          </a:p>
          <a:p>
            <a:r>
              <a:rPr lang="ru-RU" sz="1200" dirty="0">
                <a:latin typeface="Montserrat Medium" pitchFamily="2" charset="0"/>
              </a:rPr>
              <a:t>osafonova@sitronics.com</a:t>
            </a:r>
          </a:p>
        </p:txBody>
      </p:sp>
    </p:spTree>
    <p:extLst>
      <p:ext uri="{BB962C8B-B14F-4D97-AF65-F5344CB8AC3E}">
        <p14:creationId xmlns:p14="http://schemas.microsoft.com/office/powerpoint/2010/main" val="141310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C8915705-9700-4835-A6DD-8937A810D813}"/>
              </a:ext>
            </a:extLst>
          </p:cNvPr>
          <p:cNvSpPr txBox="1"/>
          <p:nvPr/>
        </p:nvSpPr>
        <p:spPr>
          <a:xfrm>
            <a:off x="11715426" y="6450018"/>
            <a:ext cx="33374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5E548D41-F44F-4EF5-845F-EC2EA59F64BD}" type="slidenum">
              <a:rPr lang="ru-RU" sz="1200" smtClean="0">
                <a:latin typeface="Montserrat" panose="00000500000000000000" pitchFamily="2" charset="-52"/>
              </a:rPr>
              <a:t>2</a:t>
            </a:fld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BAADCB18-CA4F-4985-AB6F-9AB63CF9F1E1}"/>
              </a:ext>
            </a:extLst>
          </p:cNvPr>
          <p:cNvSpPr/>
          <p:nvPr/>
        </p:nvSpPr>
        <p:spPr>
          <a:xfrm>
            <a:off x="6647260" y="1500603"/>
            <a:ext cx="2863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ru-RU" sz="1400" kern="0" dirty="0">
                <a:latin typeface="Montserrat Medium" panose="00000600000000000000" pitchFamily="2" charset="-52"/>
                <a:ea typeface="Navigo Regular" pitchFamily="34" charset="-122"/>
                <a:cs typeface="Navigo Regular" pitchFamily="34" charset="-120"/>
              </a:rPr>
              <a:t>ДОСТИЖЕНИЯ</a:t>
            </a:r>
            <a:endParaRPr lang="en-US" sz="1400" dirty="0">
              <a:latin typeface="Montserrat Medium" panose="00000600000000000000" pitchFamily="2" charset="-52"/>
            </a:endParaRPr>
          </a:p>
        </p:txBody>
      </p:sp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B4887257-ABC0-4A43-AFDC-0F180F3CAD6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52420" y="1904230"/>
            <a:ext cx="4782293" cy="45719"/>
          </a:xfrm>
          <a:prstGeom prst="rect">
            <a:avLst/>
          </a:prstGeom>
        </p:spPr>
      </p:pic>
      <p:pic>
        <p:nvPicPr>
          <p:cNvPr id="9" name="Object 7" descr="preencoded.png">
            <a:extLst>
              <a:ext uri="{FF2B5EF4-FFF2-40B4-BE49-F238E27FC236}">
                <a16:creationId xmlns:a16="http://schemas.microsoft.com/office/drawing/2014/main" id="{C85EE8B5-4C71-4018-ABDB-16C4D1016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34453" y="2800920"/>
            <a:ext cx="1720850" cy="12192"/>
          </a:xfrm>
          <a:prstGeom prst="rect">
            <a:avLst/>
          </a:prstGeom>
        </p:spPr>
      </p:pic>
      <p:pic>
        <p:nvPicPr>
          <p:cNvPr id="10" name="Object 8" descr="preencoded.png">
            <a:extLst>
              <a:ext uri="{FF2B5EF4-FFF2-40B4-BE49-F238E27FC236}">
                <a16:creationId xmlns:a16="http://schemas.microsoft.com/office/drawing/2014/main" id="{30742A74-3CE7-4AB8-9E83-6E9D79DD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68612" y="2800920"/>
            <a:ext cx="1720850" cy="12192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B602DB8E-4BE5-421D-B1A7-FFDB9D432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4687" y="4412387"/>
            <a:ext cx="1720850" cy="12192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C7FB44CA-90BE-47FD-8623-4A22008D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71570" y="6027492"/>
            <a:ext cx="1720850" cy="12192"/>
          </a:xfrm>
          <a:prstGeom prst="rect">
            <a:avLst/>
          </a:prstGeom>
        </p:spPr>
      </p:pic>
      <p:pic>
        <p:nvPicPr>
          <p:cNvPr id="13" name="Object 12" descr="preencoded.png">
            <a:extLst>
              <a:ext uri="{FF2B5EF4-FFF2-40B4-BE49-F238E27FC236}">
                <a16:creationId xmlns:a16="http://schemas.microsoft.com/office/drawing/2014/main" id="{19C02059-66E8-48F6-B03A-D7649E21F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07597" y="5550984"/>
            <a:ext cx="139700" cy="241300"/>
          </a:xfrm>
          <a:prstGeom prst="rect">
            <a:avLst/>
          </a:prstGeom>
        </p:spPr>
      </p:pic>
      <p:pic>
        <p:nvPicPr>
          <p:cNvPr id="14" name="Object 13" descr="preencoded.png">
            <a:extLst>
              <a:ext uri="{FF2B5EF4-FFF2-40B4-BE49-F238E27FC236}">
                <a16:creationId xmlns:a16="http://schemas.microsoft.com/office/drawing/2014/main" id="{23826837-1CD1-476C-B530-EAC555084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696043" y="3880796"/>
            <a:ext cx="139700" cy="241300"/>
          </a:xfrm>
          <a:prstGeom prst="rect">
            <a:avLst/>
          </a:prstGeom>
        </p:spPr>
      </p:pic>
      <p:pic>
        <p:nvPicPr>
          <p:cNvPr id="15" name="Object 14" descr="preencoded.png">
            <a:extLst>
              <a:ext uri="{FF2B5EF4-FFF2-40B4-BE49-F238E27FC236}">
                <a16:creationId xmlns:a16="http://schemas.microsoft.com/office/drawing/2014/main" id="{F5A1E153-F361-4400-AFA5-133294C3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4211" y="3983286"/>
            <a:ext cx="139700" cy="241300"/>
          </a:xfrm>
          <a:prstGeom prst="rect">
            <a:avLst/>
          </a:prstGeom>
        </p:spPr>
      </p:pic>
      <p:pic>
        <p:nvPicPr>
          <p:cNvPr id="16" name="Object 15" descr="preencoded.png">
            <a:extLst>
              <a:ext uri="{FF2B5EF4-FFF2-40B4-BE49-F238E27FC236}">
                <a16:creationId xmlns:a16="http://schemas.microsoft.com/office/drawing/2014/main" id="{3D53757F-0AB6-4165-9C51-59DB6DE23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98073" y="6027492"/>
            <a:ext cx="1720850" cy="12192"/>
          </a:xfrm>
          <a:prstGeom prst="rect">
            <a:avLst/>
          </a:prstGeom>
        </p:spPr>
      </p:pic>
      <p:pic>
        <p:nvPicPr>
          <p:cNvPr id="17" name="Object 16" descr="preencoded.png">
            <a:extLst>
              <a:ext uri="{FF2B5EF4-FFF2-40B4-BE49-F238E27FC236}">
                <a16:creationId xmlns:a16="http://schemas.microsoft.com/office/drawing/2014/main" id="{10D38271-0806-4899-A27D-03245AA36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96043" y="4412387"/>
            <a:ext cx="1720850" cy="12192"/>
          </a:xfrm>
          <a:prstGeom prst="rect">
            <a:avLst/>
          </a:prstGeom>
        </p:spPr>
      </p:pic>
      <p:sp>
        <p:nvSpPr>
          <p:cNvPr id="18" name="Object23">
            <a:extLst>
              <a:ext uri="{FF2B5EF4-FFF2-40B4-BE49-F238E27FC236}">
                <a16:creationId xmlns:a16="http://schemas.microsoft.com/office/drawing/2014/main" id="{C622C6E8-809B-4424-A368-6290ECF76E21}"/>
              </a:ext>
            </a:extLst>
          </p:cNvPr>
          <p:cNvSpPr/>
          <p:nvPr/>
        </p:nvSpPr>
        <p:spPr>
          <a:xfrm>
            <a:off x="6736040" y="2889820"/>
            <a:ext cx="18542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ИТ-компаний России 2021</a:t>
            </a:r>
            <a:endParaRPr lang="en-US" sz="1000" b="1" dirty="0">
              <a:solidFill>
                <a:srgbClr val="1B83FF"/>
              </a:solidFill>
              <a:latin typeface="Montserrat" pitchFamily="2" charset="0"/>
            </a:endParaRPr>
          </a:p>
        </p:txBody>
      </p:sp>
      <p:sp>
        <p:nvSpPr>
          <p:cNvPr id="19" name="Object24">
            <a:extLst>
              <a:ext uri="{FF2B5EF4-FFF2-40B4-BE49-F238E27FC236}">
                <a16:creationId xmlns:a16="http://schemas.microsoft.com/office/drawing/2014/main" id="{353DDAEF-3BC0-4273-87E5-1CDA8946BFCC}"/>
              </a:ext>
            </a:extLst>
          </p:cNvPr>
          <p:cNvSpPr/>
          <p:nvPr/>
        </p:nvSpPr>
        <p:spPr>
          <a:xfrm>
            <a:off x="6734453" y="2169095"/>
            <a:ext cx="1149349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ru-RU" kern="0" spc="-10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топ</a:t>
            </a:r>
            <a:r>
              <a:rPr lang="en-US" kern="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sz="4000" kern="0" spc="-2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20</a:t>
            </a:r>
            <a:endParaRPr lang="en-US" dirty="0">
              <a:latin typeface="Montserrat" panose="00000500000000000000" pitchFamily="2" charset="-52"/>
            </a:endParaRPr>
          </a:p>
        </p:txBody>
      </p:sp>
      <p:sp>
        <p:nvSpPr>
          <p:cNvPr id="20" name="Object25">
            <a:extLst>
              <a:ext uri="{FF2B5EF4-FFF2-40B4-BE49-F238E27FC236}">
                <a16:creationId xmlns:a16="http://schemas.microsoft.com/office/drawing/2014/main" id="{8BEAA2C2-8CF9-44BB-8323-288E0EDFF17E}"/>
              </a:ext>
            </a:extLst>
          </p:cNvPr>
          <p:cNvSpPr/>
          <p:nvPr/>
        </p:nvSpPr>
        <p:spPr>
          <a:xfrm>
            <a:off x="9370199" y="2889820"/>
            <a:ext cx="2064514" cy="316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поставщик цифровых  услуг для правительства г. Москвы </a:t>
            </a:r>
            <a:endParaRPr lang="en-US" sz="1000" b="1" dirty="0">
              <a:solidFill>
                <a:srgbClr val="1B83FF"/>
              </a:solidFill>
              <a:latin typeface="Montserrat" pitchFamily="2" charset="0"/>
            </a:endParaRPr>
          </a:p>
        </p:txBody>
      </p:sp>
      <p:sp>
        <p:nvSpPr>
          <p:cNvPr id="21" name="Object26">
            <a:extLst>
              <a:ext uri="{FF2B5EF4-FFF2-40B4-BE49-F238E27FC236}">
                <a16:creationId xmlns:a16="http://schemas.microsoft.com/office/drawing/2014/main" id="{B6F0C47B-EDAD-4425-BDDB-98102F3A8BC1}"/>
              </a:ext>
            </a:extLst>
          </p:cNvPr>
          <p:cNvSpPr/>
          <p:nvPr/>
        </p:nvSpPr>
        <p:spPr>
          <a:xfrm>
            <a:off x="9368612" y="2169095"/>
            <a:ext cx="7048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ru-RU" kern="0" spc="-10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топ</a:t>
            </a:r>
            <a:r>
              <a:rPr lang="en-US" kern="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en-US" sz="4000" kern="0" spc="-2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3</a:t>
            </a:r>
            <a:endParaRPr lang="en-US" dirty="0">
              <a:latin typeface="Montserrat" panose="00000500000000000000" pitchFamily="2" charset="-52"/>
            </a:endParaRPr>
          </a:p>
        </p:txBody>
      </p:sp>
      <p:sp>
        <p:nvSpPr>
          <p:cNvPr id="22" name="Object29">
            <a:extLst>
              <a:ext uri="{FF2B5EF4-FFF2-40B4-BE49-F238E27FC236}">
                <a16:creationId xmlns:a16="http://schemas.microsoft.com/office/drawing/2014/main" id="{13430508-41F2-4AB1-89EF-9584D123503A}"/>
              </a:ext>
            </a:extLst>
          </p:cNvPr>
          <p:cNvSpPr/>
          <p:nvPr/>
        </p:nvSpPr>
        <p:spPr>
          <a:xfrm>
            <a:off x="9196273" y="4506809"/>
            <a:ext cx="223843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0"/>
              </a:lnSpc>
              <a:defRPr/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партнеров по оборудованию</a:t>
            </a:r>
          </a:p>
          <a:p>
            <a:pPr>
              <a:lnSpc>
                <a:spcPts val="1400"/>
              </a:lnSpc>
              <a:defRPr/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и программному обеспечению</a:t>
            </a:r>
            <a:endParaRPr lang="en-US" sz="1000" b="1" dirty="0">
              <a:solidFill>
                <a:srgbClr val="1B83FF"/>
              </a:solidFill>
              <a:latin typeface="Montserrat" pitchFamily="2" charset="0"/>
            </a:endParaRPr>
          </a:p>
        </p:txBody>
      </p:sp>
      <p:sp>
        <p:nvSpPr>
          <p:cNvPr id="23" name="Object30">
            <a:extLst>
              <a:ext uri="{FF2B5EF4-FFF2-40B4-BE49-F238E27FC236}">
                <a16:creationId xmlns:a16="http://schemas.microsoft.com/office/drawing/2014/main" id="{F4699295-F943-4B45-AB89-A529B8711D6A}"/>
              </a:ext>
            </a:extLst>
          </p:cNvPr>
          <p:cNvSpPr/>
          <p:nvPr/>
        </p:nvSpPr>
        <p:spPr>
          <a:xfrm>
            <a:off x="9394712" y="3855396"/>
            <a:ext cx="10826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4000" kern="0" spc="-1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40</a:t>
            </a:r>
            <a:r>
              <a:rPr lang="en-US" sz="4000" kern="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0</a:t>
            </a:r>
            <a:endParaRPr lang="en-US" sz="4000" dirty="0">
              <a:latin typeface="Montserrat" panose="00000500000000000000" pitchFamily="2" charset="-52"/>
            </a:endParaRPr>
          </a:p>
        </p:txBody>
      </p:sp>
      <p:sp>
        <p:nvSpPr>
          <p:cNvPr id="24" name="Object31">
            <a:extLst>
              <a:ext uri="{FF2B5EF4-FFF2-40B4-BE49-F238E27FC236}">
                <a16:creationId xmlns:a16="http://schemas.microsoft.com/office/drawing/2014/main" id="{84EBAF55-9125-4087-8866-1E0D32A661D5}"/>
              </a:ext>
            </a:extLst>
          </p:cNvPr>
          <p:cNvSpPr/>
          <p:nvPr/>
        </p:nvSpPr>
        <p:spPr>
          <a:xfrm>
            <a:off x="9073157" y="6128158"/>
            <a:ext cx="1733550" cy="19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выручка 2018–2021</a:t>
            </a:r>
            <a:endParaRPr lang="en-US" sz="1000" b="1" dirty="0">
              <a:solidFill>
                <a:srgbClr val="1B83FF"/>
              </a:solidFill>
              <a:latin typeface="Montserrat" pitchFamily="2" charset="0"/>
            </a:endParaRPr>
          </a:p>
        </p:txBody>
      </p:sp>
      <p:sp>
        <p:nvSpPr>
          <p:cNvPr id="25" name="Object32">
            <a:extLst>
              <a:ext uri="{FF2B5EF4-FFF2-40B4-BE49-F238E27FC236}">
                <a16:creationId xmlns:a16="http://schemas.microsoft.com/office/drawing/2014/main" id="{64744B03-B322-4919-A8D7-24B96852116D}"/>
              </a:ext>
            </a:extLst>
          </p:cNvPr>
          <p:cNvSpPr/>
          <p:nvPr/>
        </p:nvSpPr>
        <p:spPr>
          <a:xfrm>
            <a:off x="9109670" y="5429444"/>
            <a:ext cx="16827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4000" kern="0" spc="-15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7</a:t>
            </a:r>
            <a:r>
              <a:rPr lang="en-US" sz="4000" kern="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9</a:t>
            </a:r>
            <a:r>
              <a:rPr lang="en-US" kern="0" spc="-10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%</a:t>
            </a:r>
            <a:r>
              <a:rPr lang="ru-RU" kern="0" spc="-1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en-US" kern="0" spc="-1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en-US" kern="0" spc="-4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CAGR</a:t>
            </a:r>
            <a:endParaRPr lang="en-US" sz="4000" spc="-40" dirty="0">
              <a:latin typeface="Montserrat Medium" panose="00000600000000000000" pitchFamily="2" charset="-52"/>
            </a:endParaRPr>
          </a:p>
        </p:txBody>
      </p:sp>
      <p:sp>
        <p:nvSpPr>
          <p:cNvPr id="26" name="Object33">
            <a:extLst>
              <a:ext uri="{FF2B5EF4-FFF2-40B4-BE49-F238E27FC236}">
                <a16:creationId xmlns:a16="http://schemas.microsoft.com/office/drawing/2014/main" id="{8052A749-0490-454F-83BE-4D7CE6149218}"/>
              </a:ext>
            </a:extLst>
          </p:cNvPr>
          <p:cNvSpPr/>
          <p:nvPr/>
        </p:nvSpPr>
        <p:spPr>
          <a:xfrm>
            <a:off x="6799660" y="6128158"/>
            <a:ext cx="173355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сотрудников</a:t>
            </a:r>
            <a:endParaRPr lang="en-US" sz="1000" b="1" dirty="0">
              <a:solidFill>
                <a:srgbClr val="1B83FF"/>
              </a:solidFill>
              <a:latin typeface="Montserrat" pitchFamily="2" charset="0"/>
            </a:endParaRPr>
          </a:p>
        </p:txBody>
      </p:sp>
      <p:sp>
        <p:nvSpPr>
          <p:cNvPr id="27" name="Object34">
            <a:extLst>
              <a:ext uri="{FF2B5EF4-FFF2-40B4-BE49-F238E27FC236}">
                <a16:creationId xmlns:a16="http://schemas.microsoft.com/office/drawing/2014/main" id="{B3602EAE-7AED-418F-8C54-E5457B589A8D}"/>
              </a:ext>
            </a:extLst>
          </p:cNvPr>
          <p:cNvSpPr/>
          <p:nvPr/>
        </p:nvSpPr>
        <p:spPr>
          <a:xfrm>
            <a:off x="6959998" y="5429444"/>
            <a:ext cx="1119187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4000" kern="0" spc="-25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1</a:t>
            </a:r>
            <a:r>
              <a:rPr lang="ru-RU" sz="4000" kern="0" spc="-15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7</a:t>
            </a:r>
            <a:r>
              <a:rPr lang="en-US" sz="4000" kern="0" spc="-2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00</a:t>
            </a:r>
            <a:endParaRPr lang="en-US" sz="4000" dirty="0">
              <a:latin typeface="Montserrat" panose="00000500000000000000" pitchFamily="2" charset="-52"/>
            </a:endParaRPr>
          </a:p>
        </p:txBody>
      </p:sp>
      <p:sp>
        <p:nvSpPr>
          <p:cNvPr id="28" name="Object35">
            <a:extLst>
              <a:ext uri="{FF2B5EF4-FFF2-40B4-BE49-F238E27FC236}">
                <a16:creationId xmlns:a16="http://schemas.microsoft.com/office/drawing/2014/main" id="{83372680-AD43-4F4F-8883-42BA5D3ADB67}"/>
              </a:ext>
            </a:extLst>
          </p:cNvPr>
          <p:cNvSpPr/>
          <p:nvPr/>
        </p:nvSpPr>
        <p:spPr>
          <a:xfrm>
            <a:off x="6697630" y="4506809"/>
            <a:ext cx="173355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0"/>
              </a:lnSpc>
              <a:defRPr/>
            </a:pP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на рынке ИТ-технологий</a:t>
            </a:r>
            <a:endParaRPr lang="en-US" sz="1000" b="1" dirty="0">
              <a:solidFill>
                <a:srgbClr val="1B83FF"/>
              </a:solidFill>
              <a:latin typeface="Montserrat" pitchFamily="2" charset="0"/>
            </a:endParaRPr>
          </a:p>
        </p:txBody>
      </p:sp>
      <p:sp>
        <p:nvSpPr>
          <p:cNvPr id="29" name="Object36">
            <a:extLst>
              <a:ext uri="{FF2B5EF4-FFF2-40B4-BE49-F238E27FC236}">
                <a16:creationId xmlns:a16="http://schemas.microsoft.com/office/drawing/2014/main" id="{6BB6D09E-A1F7-4FA6-AF78-28BF2B000758}"/>
              </a:ext>
            </a:extLst>
          </p:cNvPr>
          <p:cNvSpPr/>
          <p:nvPr/>
        </p:nvSpPr>
        <p:spPr>
          <a:xfrm>
            <a:off x="6862731" y="3786084"/>
            <a:ext cx="154781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4000" kern="0" spc="-2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2</a:t>
            </a:r>
            <a:r>
              <a:rPr lang="ru-RU" sz="4000" kern="0" spc="-2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0</a:t>
            </a:r>
            <a:r>
              <a:rPr lang="en-US" kern="0" spc="-1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kern="0" spc="-70" dirty="0">
                <a:latin typeface="Montserrat Medium" panose="00000600000000000000" pitchFamily="2" charset="-52"/>
                <a:ea typeface="Navigo Light" pitchFamily="34" charset="-122"/>
                <a:cs typeface="Navigo Light" pitchFamily="34" charset="-120"/>
              </a:rPr>
              <a:t>лет</a:t>
            </a:r>
            <a:r>
              <a:rPr lang="en-US" kern="0" spc="-100" dirty="0"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endParaRPr lang="en-US" sz="4000" dirty="0">
              <a:latin typeface="Montserrat" panose="00000500000000000000" pitchFamily="2" charset="-52"/>
            </a:endParaRPr>
          </a:p>
        </p:txBody>
      </p:sp>
      <p:sp>
        <p:nvSpPr>
          <p:cNvPr id="34" name="Object19">
            <a:extLst>
              <a:ext uri="{FF2B5EF4-FFF2-40B4-BE49-F238E27FC236}">
                <a16:creationId xmlns:a16="http://schemas.microsoft.com/office/drawing/2014/main" id="{6279FEDB-52D8-450F-8739-72C70EEA6709}"/>
              </a:ext>
            </a:extLst>
          </p:cNvPr>
          <p:cNvSpPr/>
          <p:nvPr/>
        </p:nvSpPr>
        <p:spPr>
          <a:xfrm>
            <a:off x="776803" y="2240918"/>
            <a:ext cx="4534230" cy="2597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Многопрофильная российская ИТ-компания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с обширным опытом и компетенциями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в разработке цифровых решений, а также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реализации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крупномасштабных проектов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для бизнеса и государства. </a:t>
            </a: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  <a:ea typeface="Navigo Light" pitchFamily="34" charset="-122"/>
              <a:cs typeface="Navigo Light" pitchFamily="34" charset="-120"/>
            </a:endParaRPr>
          </a:p>
          <a:p>
            <a:pPr>
              <a:lnSpc>
                <a:spcPts val="1800"/>
              </a:lnSpc>
            </a:pPr>
            <a:endParaRPr lang="ru-RU" sz="1400" kern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  <a:ea typeface="Navigo Light" pitchFamily="34" charset="-122"/>
              <a:cs typeface="Navigo Light" pitchFamily="34" charset="-120"/>
            </a:endParaRP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Sitronics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</a:rPr>
              <a:t>Group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  <a:cs typeface="Navigo Light" pitchFamily="34" charset="-120"/>
              </a:rPr>
              <a:t> выстраивает современные цифровые процессы и создает инфраструктуру для новых бизнес-технологий.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object 51">
            <a:extLst>
              <a:ext uri="{FF2B5EF4-FFF2-40B4-BE49-F238E27FC236}">
                <a16:creationId xmlns:a16="http://schemas.microsoft.com/office/drawing/2014/main" id="{8D532A7F-5C4A-4B14-A9F4-ACCB8B4FB1B3}"/>
              </a:ext>
            </a:extLst>
          </p:cNvPr>
          <p:cNvSpPr txBox="1"/>
          <p:nvPr/>
        </p:nvSpPr>
        <p:spPr>
          <a:xfrm>
            <a:off x="921731" y="5015806"/>
            <a:ext cx="22104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</a:rPr>
              <a:t>Входит </a:t>
            </a:r>
            <a:r>
              <a:rPr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</a:rPr>
              <a:t>в</a:t>
            </a:r>
            <a:r>
              <a:rPr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Navigo Light" pitchFamily="34" charset="-122"/>
              </a:rPr>
              <a:t>состав</a:t>
            </a:r>
            <a:endParaRPr sz="1400" kern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  <a:ea typeface="Navigo Light" pitchFamily="34" charset="-122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DBBEEE8-1BA6-481D-99D6-301FA8C525B3}"/>
              </a:ext>
            </a:extLst>
          </p:cNvPr>
          <p:cNvGrpSpPr/>
          <p:nvPr/>
        </p:nvGrpSpPr>
        <p:grpSpPr>
          <a:xfrm>
            <a:off x="921731" y="5421646"/>
            <a:ext cx="3632545" cy="790675"/>
            <a:chOff x="689512" y="4751612"/>
            <a:chExt cx="3074873" cy="669290"/>
          </a:xfrm>
        </p:grpSpPr>
        <p:grpSp>
          <p:nvGrpSpPr>
            <p:cNvPr id="38" name="object 52">
              <a:extLst>
                <a:ext uri="{FF2B5EF4-FFF2-40B4-BE49-F238E27FC236}">
                  <a16:creationId xmlns:a16="http://schemas.microsoft.com/office/drawing/2014/main" id="{AA7A0D7D-FEED-4A88-B40C-6F6CB52899A7}"/>
                </a:ext>
              </a:extLst>
            </p:cNvPr>
            <p:cNvGrpSpPr/>
            <p:nvPr/>
          </p:nvGrpSpPr>
          <p:grpSpPr>
            <a:xfrm>
              <a:off x="689512" y="4751612"/>
              <a:ext cx="504825" cy="669290"/>
              <a:chOff x="6235179" y="2685745"/>
              <a:chExt cx="504825" cy="669290"/>
            </a:xfrm>
          </p:grpSpPr>
          <p:sp>
            <p:nvSpPr>
              <p:cNvPr id="42" name="object 53">
                <a:extLst>
                  <a:ext uri="{FF2B5EF4-FFF2-40B4-BE49-F238E27FC236}">
                    <a16:creationId xmlns:a16="http://schemas.microsoft.com/office/drawing/2014/main" id="{A64E6A2C-3B84-4AF5-8D73-8B6805E98FAC}"/>
                  </a:ext>
                </a:extLst>
              </p:cNvPr>
              <p:cNvSpPr/>
              <p:nvPr/>
            </p:nvSpPr>
            <p:spPr>
              <a:xfrm>
                <a:off x="6235179" y="2685744"/>
                <a:ext cx="504825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669289">
                    <a:moveTo>
                      <a:pt x="504672" y="22186"/>
                    </a:moveTo>
                    <a:lnTo>
                      <a:pt x="482485" y="22186"/>
                    </a:lnTo>
                    <a:lnTo>
                      <a:pt x="482485" y="644918"/>
                    </a:lnTo>
                    <a:lnTo>
                      <a:pt x="504672" y="644918"/>
                    </a:lnTo>
                    <a:lnTo>
                      <a:pt x="504672" y="22186"/>
                    </a:lnTo>
                    <a:close/>
                  </a:path>
                  <a:path w="504825" h="669289">
                    <a:moveTo>
                      <a:pt x="504672" y="0"/>
                    </a:moveTo>
                    <a:lnTo>
                      <a:pt x="0" y="0"/>
                    </a:lnTo>
                    <a:lnTo>
                      <a:pt x="0" y="21590"/>
                    </a:lnTo>
                    <a:lnTo>
                      <a:pt x="0" y="645160"/>
                    </a:lnTo>
                    <a:lnTo>
                      <a:pt x="0" y="669290"/>
                    </a:lnTo>
                    <a:lnTo>
                      <a:pt x="504672" y="669290"/>
                    </a:lnTo>
                    <a:lnTo>
                      <a:pt x="504672" y="645160"/>
                    </a:lnTo>
                    <a:lnTo>
                      <a:pt x="22199" y="645160"/>
                    </a:lnTo>
                    <a:lnTo>
                      <a:pt x="22199" y="21590"/>
                    </a:lnTo>
                    <a:lnTo>
                      <a:pt x="504672" y="21590"/>
                    </a:lnTo>
                    <a:lnTo>
                      <a:pt x="504672" y="0"/>
                    </a:lnTo>
                    <a:close/>
                  </a:path>
                </a:pathLst>
              </a:custGeom>
              <a:solidFill>
                <a:srgbClr val="005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54">
                <a:extLst>
                  <a:ext uri="{FF2B5EF4-FFF2-40B4-BE49-F238E27FC236}">
                    <a16:creationId xmlns:a16="http://schemas.microsoft.com/office/drawing/2014/main" id="{33740397-4381-4250-A82B-6D08B18A9D8B}"/>
                  </a:ext>
                </a:extLst>
              </p:cNvPr>
              <p:cNvSpPr/>
              <p:nvPr/>
            </p:nvSpPr>
            <p:spPr>
              <a:xfrm>
                <a:off x="6257391" y="2887129"/>
                <a:ext cx="422275" cy="430530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430529">
                    <a:moveTo>
                      <a:pt x="295668" y="0"/>
                    </a:moveTo>
                    <a:lnTo>
                      <a:pt x="246950" y="30641"/>
                    </a:lnTo>
                    <a:lnTo>
                      <a:pt x="193828" y="67101"/>
                    </a:lnTo>
                    <a:lnTo>
                      <a:pt x="185712" y="78497"/>
                    </a:lnTo>
                    <a:lnTo>
                      <a:pt x="192549" y="89890"/>
                    </a:lnTo>
                    <a:lnTo>
                      <a:pt x="214045" y="106540"/>
                    </a:lnTo>
                    <a:lnTo>
                      <a:pt x="218337" y="110378"/>
                    </a:lnTo>
                    <a:lnTo>
                      <a:pt x="230554" y="121597"/>
                    </a:lnTo>
                    <a:lnTo>
                      <a:pt x="249712" y="139753"/>
                    </a:lnTo>
                    <a:lnTo>
                      <a:pt x="274828" y="164401"/>
                    </a:lnTo>
                    <a:lnTo>
                      <a:pt x="290534" y="190359"/>
                    </a:lnTo>
                    <a:lnTo>
                      <a:pt x="288583" y="211661"/>
                    </a:lnTo>
                    <a:lnTo>
                      <a:pt x="278633" y="226720"/>
                    </a:lnTo>
                    <a:lnTo>
                      <a:pt x="270344" y="233946"/>
                    </a:lnTo>
                    <a:lnTo>
                      <a:pt x="0" y="401408"/>
                    </a:lnTo>
                    <a:lnTo>
                      <a:pt x="0" y="430479"/>
                    </a:lnTo>
                    <a:lnTo>
                      <a:pt x="366572" y="208622"/>
                    </a:lnTo>
                    <a:lnTo>
                      <a:pt x="407858" y="179504"/>
                    </a:lnTo>
                    <a:lnTo>
                      <a:pt x="422249" y="159796"/>
                    </a:lnTo>
                    <a:lnTo>
                      <a:pt x="410313" y="140494"/>
                    </a:lnTo>
                    <a:lnTo>
                      <a:pt x="372618" y="112598"/>
                    </a:lnTo>
                    <a:lnTo>
                      <a:pt x="301536" y="45974"/>
                    </a:lnTo>
                    <a:lnTo>
                      <a:pt x="292760" y="36436"/>
                    </a:lnTo>
                    <a:lnTo>
                      <a:pt x="291172" y="25336"/>
                    </a:lnTo>
                    <a:lnTo>
                      <a:pt x="290378" y="18261"/>
                    </a:lnTo>
                    <a:lnTo>
                      <a:pt x="290582" y="13263"/>
                    </a:lnTo>
                    <a:lnTo>
                      <a:pt x="292205" y="7968"/>
                    </a:lnTo>
                    <a:lnTo>
                      <a:pt x="295668" y="0"/>
                    </a:lnTo>
                    <a:close/>
                  </a:path>
                </a:pathLst>
              </a:custGeom>
              <a:solidFill>
                <a:srgbClr val="7F96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55">
                <a:extLst>
                  <a:ext uri="{FF2B5EF4-FFF2-40B4-BE49-F238E27FC236}">
                    <a16:creationId xmlns:a16="http://schemas.microsoft.com/office/drawing/2014/main" id="{78A7BBE3-37DE-4A8C-93B8-FD2B2C8C67BF}"/>
                  </a:ext>
                </a:extLst>
              </p:cNvPr>
              <p:cNvSpPr/>
              <p:nvPr/>
            </p:nvSpPr>
            <p:spPr>
              <a:xfrm>
                <a:off x="6297898" y="2729356"/>
                <a:ext cx="424180" cy="431165"/>
              </a:xfrm>
              <a:custGeom>
                <a:avLst/>
                <a:gdLst/>
                <a:ahLst/>
                <a:cxnLst/>
                <a:rect l="l" t="t" r="r" b="b"/>
                <a:pathLst>
                  <a:path w="424179" h="431164">
                    <a:moveTo>
                      <a:pt x="422687" y="0"/>
                    </a:moveTo>
                    <a:lnTo>
                      <a:pt x="55695" y="222072"/>
                    </a:lnTo>
                    <a:lnTo>
                      <a:pt x="14396" y="251279"/>
                    </a:lnTo>
                    <a:lnTo>
                      <a:pt x="0" y="271037"/>
                    </a:lnTo>
                    <a:lnTo>
                      <a:pt x="11940" y="290366"/>
                    </a:lnTo>
                    <a:lnTo>
                      <a:pt x="49650" y="318287"/>
                    </a:lnTo>
                    <a:lnTo>
                      <a:pt x="120745" y="384708"/>
                    </a:lnTo>
                    <a:lnTo>
                      <a:pt x="129533" y="394258"/>
                    </a:lnTo>
                    <a:lnTo>
                      <a:pt x="131095" y="405536"/>
                    </a:lnTo>
                    <a:lnTo>
                      <a:pt x="131797" y="412508"/>
                    </a:lnTo>
                    <a:lnTo>
                      <a:pt x="131564" y="417452"/>
                    </a:lnTo>
                    <a:lnTo>
                      <a:pt x="129975" y="422724"/>
                    </a:lnTo>
                    <a:lnTo>
                      <a:pt x="126612" y="430682"/>
                    </a:lnTo>
                    <a:lnTo>
                      <a:pt x="133041" y="426767"/>
                    </a:lnTo>
                    <a:lnTo>
                      <a:pt x="175331" y="400083"/>
                    </a:lnTo>
                    <a:lnTo>
                      <a:pt x="228461" y="363650"/>
                    </a:lnTo>
                    <a:lnTo>
                      <a:pt x="236554" y="352204"/>
                    </a:lnTo>
                    <a:lnTo>
                      <a:pt x="229653" y="340789"/>
                    </a:lnTo>
                    <a:lnTo>
                      <a:pt x="208032" y="324129"/>
                    </a:lnTo>
                    <a:lnTo>
                      <a:pt x="203744" y="320326"/>
                    </a:lnTo>
                    <a:lnTo>
                      <a:pt x="191547" y="309181"/>
                    </a:lnTo>
                    <a:lnTo>
                      <a:pt x="172445" y="291093"/>
                    </a:lnTo>
                    <a:lnTo>
                      <a:pt x="147440" y="266458"/>
                    </a:lnTo>
                    <a:lnTo>
                      <a:pt x="131648" y="240453"/>
                    </a:lnTo>
                    <a:lnTo>
                      <a:pt x="133610" y="219062"/>
                    </a:lnTo>
                    <a:lnTo>
                      <a:pt x="143611" y="203986"/>
                    </a:lnTo>
                    <a:lnTo>
                      <a:pt x="151936" y="196926"/>
                    </a:lnTo>
                    <a:lnTo>
                      <a:pt x="159247" y="192245"/>
                    </a:lnTo>
                    <a:lnTo>
                      <a:pt x="424160" y="28130"/>
                    </a:lnTo>
                    <a:lnTo>
                      <a:pt x="422687" y="0"/>
                    </a:lnTo>
                    <a:close/>
                  </a:path>
                </a:pathLst>
              </a:custGeom>
              <a:solidFill>
                <a:srgbClr val="005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9" name="object 56">
              <a:extLst>
                <a:ext uri="{FF2B5EF4-FFF2-40B4-BE49-F238E27FC236}">
                  <a16:creationId xmlns:a16="http://schemas.microsoft.com/office/drawing/2014/main" id="{5545982D-5AA7-4DFC-BE89-8E70A4FADB7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0153" y="4841236"/>
              <a:ext cx="2413127" cy="98221"/>
            </a:xfrm>
            <a:prstGeom prst="rect">
              <a:avLst/>
            </a:prstGeom>
          </p:spPr>
        </p:pic>
        <p:sp>
          <p:nvSpPr>
            <p:cNvPr id="40" name="object 57">
              <a:extLst>
                <a:ext uri="{FF2B5EF4-FFF2-40B4-BE49-F238E27FC236}">
                  <a16:creationId xmlns:a16="http://schemas.microsoft.com/office/drawing/2014/main" id="{7ADA06A0-4CE9-4A16-A9DF-11135B195A31}"/>
                </a:ext>
              </a:extLst>
            </p:cNvPr>
            <p:cNvSpPr/>
            <p:nvPr/>
          </p:nvSpPr>
          <p:spPr>
            <a:xfrm>
              <a:off x="1313019" y="5031126"/>
              <a:ext cx="297180" cy="351155"/>
            </a:xfrm>
            <a:custGeom>
              <a:avLst/>
              <a:gdLst/>
              <a:ahLst/>
              <a:cxnLst/>
              <a:rect l="l" t="t" r="r" b="b"/>
              <a:pathLst>
                <a:path w="297179" h="351154">
                  <a:moveTo>
                    <a:pt x="187515" y="0"/>
                  </a:moveTo>
                  <a:lnTo>
                    <a:pt x="134480" y="6654"/>
                  </a:lnTo>
                  <a:lnTo>
                    <a:pt x="88794" y="25244"/>
                  </a:lnTo>
                  <a:lnTo>
                    <a:pt x="51481" y="53706"/>
                  </a:lnTo>
                  <a:lnTo>
                    <a:pt x="23562" y="89978"/>
                  </a:lnTo>
                  <a:lnTo>
                    <a:pt x="6061" y="131996"/>
                  </a:lnTo>
                  <a:lnTo>
                    <a:pt x="0" y="177698"/>
                  </a:lnTo>
                  <a:lnTo>
                    <a:pt x="6572" y="226329"/>
                  </a:lnTo>
                  <a:lnTo>
                    <a:pt x="24990" y="268375"/>
                  </a:lnTo>
                  <a:lnTo>
                    <a:pt x="53300" y="302831"/>
                  </a:lnTo>
                  <a:lnTo>
                    <a:pt x="89550" y="328689"/>
                  </a:lnTo>
                  <a:lnTo>
                    <a:pt x="131790" y="344942"/>
                  </a:lnTo>
                  <a:lnTo>
                    <a:pt x="178066" y="350583"/>
                  </a:lnTo>
                  <a:lnTo>
                    <a:pt x="210889" y="348237"/>
                  </a:lnTo>
                  <a:lnTo>
                    <a:pt x="259723" y="335881"/>
                  </a:lnTo>
                  <a:lnTo>
                    <a:pt x="293476" y="309930"/>
                  </a:lnTo>
                  <a:lnTo>
                    <a:pt x="294995" y="287096"/>
                  </a:lnTo>
                  <a:lnTo>
                    <a:pt x="296086" y="275819"/>
                  </a:lnTo>
                  <a:lnTo>
                    <a:pt x="296791" y="265066"/>
                  </a:lnTo>
                  <a:lnTo>
                    <a:pt x="295283" y="257015"/>
                  </a:lnTo>
                  <a:lnTo>
                    <a:pt x="289737" y="253847"/>
                  </a:lnTo>
                  <a:lnTo>
                    <a:pt x="285495" y="253847"/>
                  </a:lnTo>
                  <a:lnTo>
                    <a:pt x="283590" y="256730"/>
                  </a:lnTo>
                  <a:lnTo>
                    <a:pt x="274288" y="274640"/>
                  </a:lnTo>
                  <a:lnTo>
                    <a:pt x="264601" y="291512"/>
                  </a:lnTo>
                  <a:lnTo>
                    <a:pt x="233883" y="323507"/>
                  </a:lnTo>
                  <a:lnTo>
                    <a:pt x="196667" y="336149"/>
                  </a:lnTo>
                  <a:lnTo>
                    <a:pt x="184657" y="336765"/>
                  </a:lnTo>
                  <a:lnTo>
                    <a:pt x="142386" y="329666"/>
                  </a:lnTo>
                  <a:lnTo>
                    <a:pt x="104828" y="308858"/>
                  </a:lnTo>
                  <a:lnTo>
                    <a:pt x="74672" y="275079"/>
                  </a:lnTo>
                  <a:lnTo>
                    <a:pt x="54606" y="229065"/>
                  </a:lnTo>
                  <a:lnTo>
                    <a:pt x="47320" y="171551"/>
                  </a:lnTo>
                  <a:lnTo>
                    <a:pt x="53794" y="120266"/>
                  </a:lnTo>
                  <a:lnTo>
                    <a:pt x="72276" y="76818"/>
                  </a:lnTo>
                  <a:lnTo>
                    <a:pt x="101353" y="43252"/>
                  </a:lnTo>
                  <a:lnTo>
                    <a:pt x="139610" y="21612"/>
                  </a:lnTo>
                  <a:lnTo>
                    <a:pt x="185635" y="13944"/>
                  </a:lnTo>
                  <a:lnTo>
                    <a:pt x="213953" y="16794"/>
                  </a:lnTo>
                  <a:lnTo>
                    <a:pt x="237215" y="25720"/>
                  </a:lnTo>
                  <a:lnTo>
                    <a:pt x="256578" y="41290"/>
                  </a:lnTo>
                  <a:lnTo>
                    <a:pt x="273202" y="64071"/>
                  </a:lnTo>
                  <a:lnTo>
                    <a:pt x="282155" y="78333"/>
                  </a:lnTo>
                  <a:lnTo>
                    <a:pt x="282155" y="83007"/>
                  </a:lnTo>
                  <a:lnTo>
                    <a:pt x="295465" y="83007"/>
                  </a:lnTo>
                  <a:lnTo>
                    <a:pt x="295465" y="76847"/>
                  </a:lnTo>
                  <a:lnTo>
                    <a:pt x="294500" y="64071"/>
                  </a:lnTo>
                  <a:lnTo>
                    <a:pt x="289085" y="22912"/>
                  </a:lnTo>
                  <a:lnTo>
                    <a:pt x="235138" y="4583"/>
                  </a:lnTo>
                  <a:lnTo>
                    <a:pt x="210418" y="1177"/>
                  </a:lnTo>
                  <a:lnTo>
                    <a:pt x="187515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8">
              <a:extLst>
                <a:ext uri="{FF2B5EF4-FFF2-40B4-BE49-F238E27FC236}">
                  <a16:creationId xmlns:a16="http://schemas.microsoft.com/office/drawing/2014/main" id="{EA310DAA-28A6-4601-BAFE-3F95C09A8644}"/>
                </a:ext>
              </a:extLst>
            </p:cNvPr>
            <p:cNvSpPr/>
            <p:nvPr/>
          </p:nvSpPr>
          <p:spPr>
            <a:xfrm>
              <a:off x="1666345" y="5019328"/>
              <a:ext cx="2098040" cy="362585"/>
            </a:xfrm>
            <a:custGeom>
              <a:avLst/>
              <a:gdLst/>
              <a:ahLst/>
              <a:cxnLst/>
              <a:rect l="l" t="t" r="r" b="b"/>
              <a:pathLst>
                <a:path w="2098040" h="362585">
                  <a:moveTo>
                    <a:pt x="356349" y="21869"/>
                  </a:moveTo>
                  <a:lnTo>
                    <a:pt x="349707" y="21336"/>
                  </a:lnTo>
                  <a:lnTo>
                    <a:pt x="331927" y="21780"/>
                  </a:lnTo>
                  <a:lnTo>
                    <a:pt x="303149" y="23736"/>
                  </a:lnTo>
                  <a:lnTo>
                    <a:pt x="288696" y="24180"/>
                  </a:lnTo>
                  <a:lnTo>
                    <a:pt x="274243" y="23736"/>
                  </a:lnTo>
                  <a:lnTo>
                    <a:pt x="245465" y="21780"/>
                  </a:lnTo>
                  <a:lnTo>
                    <a:pt x="230962" y="21336"/>
                  </a:lnTo>
                  <a:lnTo>
                    <a:pt x="221970" y="21336"/>
                  </a:lnTo>
                  <a:lnTo>
                    <a:pt x="221068" y="25196"/>
                  </a:lnTo>
                  <a:lnTo>
                    <a:pt x="221068" y="34658"/>
                  </a:lnTo>
                  <a:lnTo>
                    <a:pt x="223837" y="35560"/>
                  </a:lnTo>
                  <a:lnTo>
                    <a:pt x="229984" y="36029"/>
                  </a:lnTo>
                  <a:lnTo>
                    <a:pt x="243039" y="36588"/>
                  </a:lnTo>
                  <a:lnTo>
                    <a:pt x="255117" y="39471"/>
                  </a:lnTo>
                  <a:lnTo>
                    <a:pt x="263994" y="49618"/>
                  </a:lnTo>
                  <a:lnTo>
                    <a:pt x="267449" y="72021"/>
                  </a:lnTo>
                  <a:lnTo>
                    <a:pt x="267449" y="73926"/>
                  </a:lnTo>
                  <a:lnTo>
                    <a:pt x="88887" y="264541"/>
                  </a:lnTo>
                  <a:lnTo>
                    <a:pt x="88887" y="79121"/>
                  </a:lnTo>
                  <a:lnTo>
                    <a:pt x="91719" y="52222"/>
                  </a:lnTo>
                  <a:lnTo>
                    <a:pt x="99529" y="39992"/>
                  </a:lnTo>
                  <a:lnTo>
                    <a:pt x="111239" y="36576"/>
                  </a:lnTo>
                  <a:lnTo>
                    <a:pt x="129616" y="36029"/>
                  </a:lnTo>
                  <a:lnTo>
                    <a:pt x="135242" y="35090"/>
                  </a:lnTo>
                  <a:lnTo>
                    <a:pt x="135242" y="21869"/>
                  </a:lnTo>
                  <a:lnTo>
                    <a:pt x="128625" y="21336"/>
                  </a:lnTo>
                  <a:lnTo>
                    <a:pt x="110832" y="21780"/>
                  </a:lnTo>
                  <a:lnTo>
                    <a:pt x="82029" y="23736"/>
                  </a:lnTo>
                  <a:lnTo>
                    <a:pt x="67576" y="24180"/>
                  </a:lnTo>
                  <a:lnTo>
                    <a:pt x="53187" y="23736"/>
                  </a:lnTo>
                  <a:lnTo>
                    <a:pt x="24447" y="21780"/>
                  </a:lnTo>
                  <a:lnTo>
                    <a:pt x="9931" y="21336"/>
                  </a:lnTo>
                  <a:lnTo>
                    <a:pt x="787" y="21336"/>
                  </a:lnTo>
                  <a:lnTo>
                    <a:pt x="0" y="25196"/>
                  </a:lnTo>
                  <a:lnTo>
                    <a:pt x="0" y="34658"/>
                  </a:lnTo>
                  <a:lnTo>
                    <a:pt x="2730" y="35560"/>
                  </a:lnTo>
                  <a:lnTo>
                    <a:pt x="8978" y="36029"/>
                  </a:lnTo>
                  <a:lnTo>
                    <a:pt x="23761" y="36512"/>
                  </a:lnTo>
                  <a:lnTo>
                    <a:pt x="35623" y="39839"/>
                  </a:lnTo>
                  <a:lnTo>
                    <a:pt x="43497" y="52031"/>
                  </a:lnTo>
                  <a:lnTo>
                    <a:pt x="46355" y="79121"/>
                  </a:lnTo>
                  <a:lnTo>
                    <a:pt x="46355" y="294805"/>
                  </a:lnTo>
                  <a:lnTo>
                    <a:pt x="43497" y="321729"/>
                  </a:lnTo>
                  <a:lnTo>
                    <a:pt x="35674" y="333946"/>
                  </a:lnTo>
                  <a:lnTo>
                    <a:pt x="23926" y="337350"/>
                  </a:lnTo>
                  <a:lnTo>
                    <a:pt x="5664" y="337845"/>
                  </a:lnTo>
                  <a:lnTo>
                    <a:pt x="0" y="338836"/>
                  </a:lnTo>
                  <a:lnTo>
                    <a:pt x="0" y="352259"/>
                  </a:lnTo>
                  <a:lnTo>
                    <a:pt x="6616" y="352666"/>
                  </a:lnTo>
                  <a:lnTo>
                    <a:pt x="24447" y="352247"/>
                  </a:lnTo>
                  <a:lnTo>
                    <a:pt x="53187" y="350354"/>
                  </a:lnTo>
                  <a:lnTo>
                    <a:pt x="67576" y="349923"/>
                  </a:lnTo>
                  <a:lnTo>
                    <a:pt x="82029" y="350354"/>
                  </a:lnTo>
                  <a:lnTo>
                    <a:pt x="110832" y="352247"/>
                  </a:lnTo>
                  <a:lnTo>
                    <a:pt x="125336" y="352666"/>
                  </a:lnTo>
                  <a:lnTo>
                    <a:pt x="134366" y="352666"/>
                  </a:lnTo>
                  <a:lnTo>
                    <a:pt x="135242" y="348957"/>
                  </a:lnTo>
                  <a:lnTo>
                    <a:pt x="135242" y="339407"/>
                  </a:lnTo>
                  <a:lnTo>
                    <a:pt x="132410" y="338442"/>
                  </a:lnTo>
                  <a:lnTo>
                    <a:pt x="126288" y="337845"/>
                  </a:lnTo>
                  <a:lnTo>
                    <a:pt x="113233" y="337515"/>
                  </a:lnTo>
                  <a:lnTo>
                    <a:pt x="101180" y="334772"/>
                  </a:lnTo>
                  <a:lnTo>
                    <a:pt x="92329" y="324040"/>
                  </a:lnTo>
                  <a:lnTo>
                    <a:pt x="88887" y="299681"/>
                  </a:lnTo>
                  <a:lnTo>
                    <a:pt x="88887" y="290512"/>
                  </a:lnTo>
                  <a:lnTo>
                    <a:pt x="267449" y="100380"/>
                  </a:lnTo>
                  <a:lnTo>
                    <a:pt x="267449" y="294805"/>
                  </a:lnTo>
                  <a:lnTo>
                    <a:pt x="264604" y="321729"/>
                  </a:lnTo>
                  <a:lnTo>
                    <a:pt x="256794" y="333946"/>
                  </a:lnTo>
                  <a:lnTo>
                    <a:pt x="245084" y="337350"/>
                  </a:lnTo>
                  <a:lnTo>
                    <a:pt x="226733" y="337845"/>
                  </a:lnTo>
                  <a:lnTo>
                    <a:pt x="221068" y="338836"/>
                  </a:lnTo>
                  <a:lnTo>
                    <a:pt x="221068" y="352259"/>
                  </a:lnTo>
                  <a:lnTo>
                    <a:pt x="227634" y="352666"/>
                  </a:lnTo>
                  <a:lnTo>
                    <a:pt x="245465" y="352247"/>
                  </a:lnTo>
                  <a:lnTo>
                    <a:pt x="274243" y="350354"/>
                  </a:lnTo>
                  <a:lnTo>
                    <a:pt x="288696" y="349923"/>
                  </a:lnTo>
                  <a:lnTo>
                    <a:pt x="303149" y="350354"/>
                  </a:lnTo>
                  <a:lnTo>
                    <a:pt x="331927" y="352247"/>
                  </a:lnTo>
                  <a:lnTo>
                    <a:pt x="346417" y="352666"/>
                  </a:lnTo>
                  <a:lnTo>
                    <a:pt x="355422" y="352666"/>
                  </a:lnTo>
                  <a:lnTo>
                    <a:pt x="356349" y="348957"/>
                  </a:lnTo>
                  <a:lnTo>
                    <a:pt x="356349" y="339407"/>
                  </a:lnTo>
                  <a:lnTo>
                    <a:pt x="353517" y="338442"/>
                  </a:lnTo>
                  <a:lnTo>
                    <a:pt x="347281" y="337845"/>
                  </a:lnTo>
                  <a:lnTo>
                    <a:pt x="332486" y="337439"/>
                  </a:lnTo>
                  <a:lnTo>
                    <a:pt x="320649" y="334162"/>
                  </a:lnTo>
                  <a:lnTo>
                    <a:pt x="312801" y="321983"/>
                  </a:lnTo>
                  <a:lnTo>
                    <a:pt x="309956" y="294805"/>
                  </a:lnTo>
                  <a:lnTo>
                    <a:pt x="309956" y="79121"/>
                  </a:lnTo>
                  <a:lnTo>
                    <a:pt x="312788" y="52222"/>
                  </a:lnTo>
                  <a:lnTo>
                    <a:pt x="320598" y="39992"/>
                  </a:lnTo>
                  <a:lnTo>
                    <a:pt x="332320" y="36576"/>
                  </a:lnTo>
                  <a:lnTo>
                    <a:pt x="350672" y="36029"/>
                  </a:lnTo>
                  <a:lnTo>
                    <a:pt x="356349" y="35090"/>
                  </a:lnTo>
                  <a:lnTo>
                    <a:pt x="356349" y="21869"/>
                  </a:lnTo>
                  <a:close/>
                </a:path>
                <a:path w="2098040" h="362585">
                  <a:moveTo>
                    <a:pt x="680770" y="276872"/>
                  </a:moveTo>
                  <a:lnTo>
                    <a:pt x="679246" y="268820"/>
                  </a:lnTo>
                  <a:lnTo>
                    <a:pt x="673684" y="265645"/>
                  </a:lnTo>
                  <a:lnTo>
                    <a:pt x="669429" y="265645"/>
                  </a:lnTo>
                  <a:lnTo>
                    <a:pt x="667588" y="268528"/>
                  </a:lnTo>
                  <a:lnTo>
                    <a:pt x="658266" y="286448"/>
                  </a:lnTo>
                  <a:lnTo>
                    <a:pt x="648576" y="303314"/>
                  </a:lnTo>
                  <a:lnTo>
                    <a:pt x="617855" y="335305"/>
                  </a:lnTo>
                  <a:lnTo>
                    <a:pt x="580631" y="347954"/>
                  </a:lnTo>
                  <a:lnTo>
                    <a:pt x="568642" y="348564"/>
                  </a:lnTo>
                  <a:lnTo>
                    <a:pt x="526351" y="341464"/>
                  </a:lnTo>
                  <a:lnTo>
                    <a:pt x="488772" y="320662"/>
                  </a:lnTo>
                  <a:lnTo>
                    <a:pt x="458609" y="286880"/>
                  </a:lnTo>
                  <a:lnTo>
                    <a:pt x="438531" y="240868"/>
                  </a:lnTo>
                  <a:lnTo>
                    <a:pt x="431253" y="183349"/>
                  </a:lnTo>
                  <a:lnTo>
                    <a:pt x="437730" y="132067"/>
                  </a:lnTo>
                  <a:lnTo>
                    <a:pt x="456222" y="88620"/>
                  </a:lnTo>
                  <a:lnTo>
                    <a:pt x="485305" y="55054"/>
                  </a:lnTo>
                  <a:lnTo>
                    <a:pt x="523557" y="33413"/>
                  </a:lnTo>
                  <a:lnTo>
                    <a:pt x="569569" y="25742"/>
                  </a:lnTo>
                  <a:lnTo>
                    <a:pt x="597890" y="28600"/>
                  </a:lnTo>
                  <a:lnTo>
                    <a:pt x="621169" y="37528"/>
                  </a:lnTo>
                  <a:lnTo>
                    <a:pt x="640537" y="53098"/>
                  </a:lnTo>
                  <a:lnTo>
                    <a:pt x="657148" y="75869"/>
                  </a:lnTo>
                  <a:lnTo>
                    <a:pt x="666153" y="90131"/>
                  </a:lnTo>
                  <a:lnTo>
                    <a:pt x="666153" y="94805"/>
                  </a:lnTo>
                  <a:lnTo>
                    <a:pt x="679411" y="94805"/>
                  </a:lnTo>
                  <a:lnTo>
                    <a:pt x="679411" y="88646"/>
                  </a:lnTo>
                  <a:lnTo>
                    <a:pt x="678446" y="75869"/>
                  </a:lnTo>
                  <a:lnTo>
                    <a:pt x="673074" y="34721"/>
                  </a:lnTo>
                  <a:lnTo>
                    <a:pt x="619099" y="16383"/>
                  </a:lnTo>
                  <a:lnTo>
                    <a:pt x="571474" y="11798"/>
                  </a:lnTo>
                  <a:lnTo>
                    <a:pt x="518426" y="18465"/>
                  </a:lnTo>
                  <a:lnTo>
                    <a:pt x="472744" y="37045"/>
                  </a:lnTo>
                  <a:lnTo>
                    <a:pt x="435419" y="65506"/>
                  </a:lnTo>
                  <a:lnTo>
                    <a:pt x="407492" y="101777"/>
                  </a:lnTo>
                  <a:lnTo>
                    <a:pt x="389991" y="143802"/>
                  </a:lnTo>
                  <a:lnTo>
                    <a:pt x="383933" y="189496"/>
                  </a:lnTo>
                  <a:lnTo>
                    <a:pt x="390512" y="238137"/>
                  </a:lnTo>
                  <a:lnTo>
                    <a:pt x="408965" y="280174"/>
                  </a:lnTo>
                  <a:lnTo>
                    <a:pt x="437299" y="314629"/>
                  </a:lnTo>
                  <a:lnTo>
                    <a:pt x="473570" y="340499"/>
                  </a:lnTo>
                  <a:lnTo>
                    <a:pt x="515785" y="356743"/>
                  </a:lnTo>
                  <a:lnTo>
                    <a:pt x="562013" y="362381"/>
                  </a:lnTo>
                  <a:lnTo>
                    <a:pt x="594868" y="360045"/>
                  </a:lnTo>
                  <a:lnTo>
                    <a:pt x="643712" y="347687"/>
                  </a:lnTo>
                  <a:lnTo>
                    <a:pt x="677494" y="321729"/>
                  </a:lnTo>
                  <a:lnTo>
                    <a:pt x="678942" y="298894"/>
                  </a:lnTo>
                  <a:lnTo>
                    <a:pt x="680059" y="287629"/>
                  </a:lnTo>
                  <a:lnTo>
                    <a:pt x="680770" y="276872"/>
                  </a:lnTo>
                  <a:close/>
                </a:path>
                <a:path w="2098040" h="362585">
                  <a:moveTo>
                    <a:pt x="1016381" y="444"/>
                  </a:moveTo>
                  <a:lnTo>
                    <a:pt x="1001750" y="444"/>
                  </a:lnTo>
                  <a:lnTo>
                    <a:pt x="1000747" y="5207"/>
                  </a:lnTo>
                  <a:lnTo>
                    <a:pt x="996061" y="19392"/>
                  </a:lnTo>
                  <a:lnTo>
                    <a:pt x="993660" y="21336"/>
                  </a:lnTo>
                  <a:lnTo>
                    <a:pt x="982306" y="21336"/>
                  </a:lnTo>
                  <a:lnTo>
                    <a:pt x="751497" y="21336"/>
                  </a:lnTo>
                  <a:lnTo>
                    <a:pt x="750531" y="11811"/>
                  </a:lnTo>
                  <a:lnTo>
                    <a:pt x="750531" y="6172"/>
                  </a:lnTo>
                  <a:lnTo>
                    <a:pt x="749528" y="0"/>
                  </a:lnTo>
                  <a:lnTo>
                    <a:pt x="740575" y="0"/>
                  </a:lnTo>
                  <a:lnTo>
                    <a:pt x="735914" y="444"/>
                  </a:lnTo>
                  <a:lnTo>
                    <a:pt x="711187" y="82842"/>
                  </a:lnTo>
                  <a:lnTo>
                    <a:pt x="710768" y="86080"/>
                  </a:lnTo>
                  <a:lnTo>
                    <a:pt x="710768" y="92748"/>
                  </a:lnTo>
                  <a:lnTo>
                    <a:pt x="714082" y="95580"/>
                  </a:lnTo>
                  <a:lnTo>
                    <a:pt x="724395" y="95580"/>
                  </a:lnTo>
                  <a:lnTo>
                    <a:pt x="725970" y="87998"/>
                  </a:lnTo>
                  <a:lnTo>
                    <a:pt x="731596" y="78968"/>
                  </a:lnTo>
                  <a:lnTo>
                    <a:pt x="751497" y="54724"/>
                  </a:lnTo>
                  <a:lnTo>
                    <a:pt x="771118" y="42405"/>
                  </a:lnTo>
                  <a:lnTo>
                    <a:pt x="792162" y="37973"/>
                  </a:lnTo>
                  <a:lnTo>
                    <a:pt x="816343" y="37388"/>
                  </a:lnTo>
                  <a:lnTo>
                    <a:pt x="829868" y="37477"/>
                  </a:lnTo>
                  <a:lnTo>
                    <a:pt x="838441" y="38379"/>
                  </a:lnTo>
                  <a:lnTo>
                    <a:pt x="842937" y="41148"/>
                  </a:lnTo>
                  <a:lnTo>
                    <a:pt x="844245" y="46786"/>
                  </a:lnTo>
                  <a:lnTo>
                    <a:pt x="844245" y="294792"/>
                  </a:lnTo>
                  <a:lnTo>
                    <a:pt x="841209" y="321792"/>
                  </a:lnTo>
                  <a:lnTo>
                    <a:pt x="832751" y="333870"/>
                  </a:lnTo>
                  <a:lnTo>
                    <a:pt x="819861" y="337159"/>
                  </a:lnTo>
                  <a:lnTo>
                    <a:pt x="797407" y="338251"/>
                  </a:lnTo>
                  <a:lnTo>
                    <a:pt x="794550" y="339217"/>
                  </a:lnTo>
                  <a:lnTo>
                    <a:pt x="794550" y="348754"/>
                  </a:lnTo>
                  <a:lnTo>
                    <a:pt x="795489" y="352666"/>
                  </a:lnTo>
                  <a:lnTo>
                    <a:pt x="804519" y="352666"/>
                  </a:lnTo>
                  <a:lnTo>
                    <a:pt x="819848" y="352209"/>
                  </a:lnTo>
                  <a:lnTo>
                    <a:pt x="850658" y="350202"/>
                  </a:lnTo>
                  <a:lnTo>
                    <a:pt x="865987" y="349732"/>
                  </a:lnTo>
                  <a:lnTo>
                    <a:pt x="881126" y="350202"/>
                  </a:lnTo>
                  <a:lnTo>
                    <a:pt x="911250" y="352209"/>
                  </a:lnTo>
                  <a:lnTo>
                    <a:pt x="926465" y="352666"/>
                  </a:lnTo>
                  <a:lnTo>
                    <a:pt x="935443" y="352666"/>
                  </a:lnTo>
                  <a:lnTo>
                    <a:pt x="936434" y="348754"/>
                  </a:lnTo>
                  <a:lnTo>
                    <a:pt x="936434" y="336296"/>
                  </a:lnTo>
                  <a:lnTo>
                    <a:pt x="927887" y="337845"/>
                  </a:lnTo>
                  <a:lnTo>
                    <a:pt x="918857" y="337273"/>
                  </a:lnTo>
                  <a:lnTo>
                    <a:pt x="903859" y="335800"/>
                  </a:lnTo>
                  <a:lnTo>
                    <a:pt x="893914" y="330073"/>
                  </a:lnTo>
                  <a:lnTo>
                    <a:pt x="888390" y="317334"/>
                  </a:lnTo>
                  <a:lnTo>
                    <a:pt x="886701" y="294792"/>
                  </a:lnTo>
                  <a:lnTo>
                    <a:pt x="886701" y="36423"/>
                  </a:lnTo>
                  <a:lnTo>
                    <a:pt x="893813" y="37388"/>
                  </a:lnTo>
                  <a:lnTo>
                    <a:pt x="955268" y="37388"/>
                  </a:lnTo>
                  <a:lnTo>
                    <a:pt x="989304" y="63931"/>
                  </a:lnTo>
                  <a:lnTo>
                    <a:pt x="996988" y="94665"/>
                  </a:lnTo>
                  <a:lnTo>
                    <a:pt x="1004582" y="94665"/>
                  </a:lnTo>
                  <a:lnTo>
                    <a:pt x="1008964" y="92735"/>
                  </a:lnTo>
                  <a:lnTo>
                    <a:pt x="1011313" y="86715"/>
                  </a:lnTo>
                  <a:lnTo>
                    <a:pt x="1012431" y="76263"/>
                  </a:lnTo>
                  <a:lnTo>
                    <a:pt x="1015009" y="17005"/>
                  </a:lnTo>
                  <a:lnTo>
                    <a:pt x="1015009" y="11811"/>
                  </a:lnTo>
                  <a:lnTo>
                    <a:pt x="1016381" y="444"/>
                  </a:lnTo>
                  <a:close/>
                </a:path>
                <a:path w="2098040" h="362585">
                  <a:moveTo>
                    <a:pt x="1302740" y="270992"/>
                  </a:moveTo>
                  <a:lnTo>
                    <a:pt x="1299032" y="270446"/>
                  </a:lnTo>
                  <a:lnTo>
                    <a:pt x="1291818" y="270446"/>
                  </a:lnTo>
                  <a:lnTo>
                    <a:pt x="1290091" y="276098"/>
                  </a:lnTo>
                  <a:lnTo>
                    <a:pt x="1278128" y="303288"/>
                  </a:lnTo>
                  <a:lnTo>
                    <a:pt x="1264526" y="320751"/>
                  </a:lnTo>
                  <a:lnTo>
                    <a:pt x="1243253" y="332562"/>
                  </a:lnTo>
                  <a:lnTo>
                    <a:pt x="1210881" y="336892"/>
                  </a:lnTo>
                  <a:lnTo>
                    <a:pt x="1176870" y="336892"/>
                  </a:lnTo>
                  <a:lnTo>
                    <a:pt x="1151255" y="332308"/>
                  </a:lnTo>
                  <a:lnTo>
                    <a:pt x="1137881" y="320459"/>
                  </a:lnTo>
                  <a:lnTo>
                    <a:pt x="1132751" y="304266"/>
                  </a:lnTo>
                  <a:lnTo>
                    <a:pt x="1131925" y="286626"/>
                  </a:lnTo>
                  <a:lnTo>
                    <a:pt x="1131925" y="186715"/>
                  </a:lnTo>
                  <a:lnTo>
                    <a:pt x="1130922" y="179095"/>
                  </a:lnTo>
                  <a:lnTo>
                    <a:pt x="1175385" y="179095"/>
                  </a:lnTo>
                  <a:lnTo>
                    <a:pt x="1202664" y="181521"/>
                  </a:lnTo>
                  <a:lnTo>
                    <a:pt x="1234109" y="218427"/>
                  </a:lnTo>
                  <a:lnTo>
                    <a:pt x="1237919" y="239737"/>
                  </a:lnTo>
                  <a:lnTo>
                    <a:pt x="1253591" y="239737"/>
                  </a:lnTo>
                  <a:lnTo>
                    <a:pt x="1251686" y="223151"/>
                  </a:lnTo>
                  <a:lnTo>
                    <a:pt x="1248892" y="177749"/>
                  </a:lnTo>
                  <a:lnTo>
                    <a:pt x="1249705" y="155740"/>
                  </a:lnTo>
                  <a:lnTo>
                    <a:pt x="1251839" y="144145"/>
                  </a:lnTo>
                  <a:lnTo>
                    <a:pt x="1253058" y="129933"/>
                  </a:lnTo>
                  <a:lnTo>
                    <a:pt x="1253058" y="123723"/>
                  </a:lnTo>
                  <a:lnTo>
                    <a:pt x="1250276" y="120904"/>
                  </a:lnTo>
                  <a:lnTo>
                    <a:pt x="1241717" y="120904"/>
                  </a:lnTo>
                  <a:lnTo>
                    <a:pt x="1239304" y="124726"/>
                  </a:lnTo>
                  <a:lnTo>
                    <a:pt x="1237462" y="132295"/>
                  </a:lnTo>
                  <a:lnTo>
                    <a:pt x="1234325" y="141681"/>
                  </a:lnTo>
                  <a:lnTo>
                    <a:pt x="1227696" y="151752"/>
                  </a:lnTo>
                  <a:lnTo>
                    <a:pt x="1215059" y="159791"/>
                  </a:lnTo>
                  <a:lnTo>
                    <a:pt x="1193901" y="163068"/>
                  </a:lnTo>
                  <a:lnTo>
                    <a:pt x="1131430" y="163068"/>
                  </a:lnTo>
                  <a:lnTo>
                    <a:pt x="1131925" y="155879"/>
                  </a:lnTo>
                  <a:lnTo>
                    <a:pt x="1131925" y="57061"/>
                  </a:lnTo>
                  <a:lnTo>
                    <a:pt x="1132789" y="47358"/>
                  </a:lnTo>
                  <a:lnTo>
                    <a:pt x="1137869" y="41617"/>
                  </a:lnTo>
                  <a:lnTo>
                    <a:pt x="1150835" y="38874"/>
                  </a:lnTo>
                  <a:lnTo>
                    <a:pt x="1175385" y="38163"/>
                  </a:lnTo>
                  <a:lnTo>
                    <a:pt x="1218920" y="40335"/>
                  </a:lnTo>
                  <a:lnTo>
                    <a:pt x="1245654" y="48056"/>
                  </a:lnTo>
                  <a:lnTo>
                    <a:pt x="1261630" y="63131"/>
                  </a:lnTo>
                  <a:lnTo>
                    <a:pt x="1272946" y="87388"/>
                  </a:lnTo>
                  <a:lnTo>
                    <a:pt x="1277188" y="98209"/>
                  </a:lnTo>
                  <a:lnTo>
                    <a:pt x="1287157" y="98209"/>
                  </a:lnTo>
                  <a:lnTo>
                    <a:pt x="1288122" y="93027"/>
                  </a:lnTo>
                  <a:lnTo>
                    <a:pt x="1287932" y="76568"/>
                  </a:lnTo>
                  <a:lnTo>
                    <a:pt x="1288516" y="33909"/>
                  </a:lnTo>
                  <a:lnTo>
                    <a:pt x="1289113" y="30010"/>
                  </a:lnTo>
                  <a:lnTo>
                    <a:pt x="1289113" y="21120"/>
                  </a:lnTo>
                  <a:lnTo>
                    <a:pt x="1265821" y="22567"/>
                  </a:lnTo>
                  <a:lnTo>
                    <a:pt x="1217803" y="23444"/>
                  </a:lnTo>
                  <a:lnTo>
                    <a:pt x="1102182" y="23520"/>
                  </a:lnTo>
                  <a:lnTo>
                    <a:pt x="1089812" y="23304"/>
                  </a:lnTo>
                  <a:lnTo>
                    <a:pt x="1065288" y="22352"/>
                  </a:lnTo>
                  <a:lnTo>
                    <a:pt x="1043965" y="22123"/>
                  </a:lnTo>
                  <a:lnTo>
                    <a:pt x="1043000" y="25857"/>
                  </a:lnTo>
                  <a:lnTo>
                    <a:pt x="1043000" y="35318"/>
                  </a:lnTo>
                  <a:lnTo>
                    <a:pt x="1045857" y="36271"/>
                  </a:lnTo>
                  <a:lnTo>
                    <a:pt x="1051979" y="36703"/>
                  </a:lnTo>
                  <a:lnTo>
                    <a:pt x="1066825" y="37198"/>
                  </a:lnTo>
                  <a:lnTo>
                    <a:pt x="1078712" y="40513"/>
                  </a:lnTo>
                  <a:lnTo>
                    <a:pt x="1086599" y="52692"/>
                  </a:lnTo>
                  <a:lnTo>
                    <a:pt x="1089456" y="79768"/>
                  </a:lnTo>
                  <a:lnTo>
                    <a:pt x="1089456" y="295579"/>
                  </a:lnTo>
                  <a:lnTo>
                    <a:pt x="1086599" y="322503"/>
                  </a:lnTo>
                  <a:lnTo>
                    <a:pt x="1078776" y="334721"/>
                  </a:lnTo>
                  <a:lnTo>
                    <a:pt x="1067028" y="338137"/>
                  </a:lnTo>
                  <a:lnTo>
                    <a:pt x="1048639" y="338632"/>
                  </a:lnTo>
                  <a:lnTo>
                    <a:pt x="1043000" y="339598"/>
                  </a:lnTo>
                  <a:lnTo>
                    <a:pt x="1043000" y="353441"/>
                  </a:lnTo>
                  <a:lnTo>
                    <a:pt x="1051026" y="353441"/>
                  </a:lnTo>
                  <a:lnTo>
                    <a:pt x="1069886" y="352983"/>
                  </a:lnTo>
                  <a:lnTo>
                    <a:pt x="1100747" y="350977"/>
                  </a:lnTo>
                  <a:lnTo>
                    <a:pt x="1116279" y="350507"/>
                  </a:lnTo>
                  <a:lnTo>
                    <a:pt x="1135227" y="350888"/>
                  </a:lnTo>
                  <a:lnTo>
                    <a:pt x="1187335" y="352742"/>
                  </a:lnTo>
                  <a:lnTo>
                    <a:pt x="1222298" y="353441"/>
                  </a:lnTo>
                  <a:lnTo>
                    <a:pt x="1288516" y="353834"/>
                  </a:lnTo>
                  <a:lnTo>
                    <a:pt x="1291818" y="357136"/>
                  </a:lnTo>
                  <a:lnTo>
                    <a:pt x="1296809" y="312928"/>
                  </a:lnTo>
                  <a:lnTo>
                    <a:pt x="1299718" y="297421"/>
                  </a:lnTo>
                  <a:lnTo>
                    <a:pt x="1301877" y="287426"/>
                  </a:lnTo>
                  <a:lnTo>
                    <a:pt x="1302740" y="277672"/>
                  </a:lnTo>
                  <a:lnTo>
                    <a:pt x="1302740" y="270992"/>
                  </a:lnTo>
                  <a:close/>
                </a:path>
                <a:path w="2098040" h="362585">
                  <a:moveTo>
                    <a:pt x="1756181" y="338137"/>
                  </a:moveTo>
                  <a:lnTo>
                    <a:pt x="1753666" y="337629"/>
                  </a:lnTo>
                  <a:lnTo>
                    <a:pt x="1739531" y="336740"/>
                  </a:lnTo>
                  <a:lnTo>
                    <a:pt x="1727454" y="335140"/>
                  </a:lnTo>
                  <a:lnTo>
                    <a:pt x="1719287" y="330047"/>
                  </a:lnTo>
                  <a:lnTo>
                    <a:pt x="1714487" y="319887"/>
                  </a:lnTo>
                  <a:lnTo>
                    <a:pt x="1712518" y="303085"/>
                  </a:lnTo>
                  <a:lnTo>
                    <a:pt x="1704619" y="74587"/>
                  </a:lnTo>
                  <a:lnTo>
                    <a:pt x="1704682" y="66522"/>
                  </a:lnTo>
                  <a:lnTo>
                    <a:pt x="1731962" y="35737"/>
                  </a:lnTo>
                  <a:lnTo>
                    <a:pt x="1745703" y="34785"/>
                  </a:lnTo>
                  <a:lnTo>
                    <a:pt x="1748980" y="34785"/>
                  </a:lnTo>
                  <a:lnTo>
                    <a:pt x="1748980" y="24460"/>
                  </a:lnTo>
                  <a:lnTo>
                    <a:pt x="1748256" y="21513"/>
                  </a:lnTo>
                  <a:lnTo>
                    <a:pt x="1748028" y="20535"/>
                  </a:lnTo>
                  <a:lnTo>
                    <a:pt x="1739074" y="20535"/>
                  </a:lnTo>
                  <a:lnTo>
                    <a:pt x="1730514" y="20701"/>
                  </a:lnTo>
                  <a:lnTo>
                    <a:pt x="1713674" y="21361"/>
                  </a:lnTo>
                  <a:lnTo>
                    <a:pt x="1705457" y="21513"/>
                  </a:lnTo>
                  <a:lnTo>
                    <a:pt x="1697647" y="21361"/>
                  </a:lnTo>
                  <a:lnTo>
                    <a:pt x="1681378" y="20701"/>
                  </a:lnTo>
                  <a:lnTo>
                    <a:pt x="1672272" y="20535"/>
                  </a:lnTo>
                  <a:lnTo>
                    <a:pt x="1660055" y="20535"/>
                  </a:lnTo>
                  <a:lnTo>
                    <a:pt x="1660499" y="23456"/>
                  </a:lnTo>
                  <a:lnTo>
                    <a:pt x="1557756" y="264807"/>
                  </a:lnTo>
                  <a:lnTo>
                    <a:pt x="1556283" y="268630"/>
                  </a:lnTo>
                  <a:lnTo>
                    <a:pt x="1555394" y="270459"/>
                  </a:lnTo>
                  <a:lnTo>
                    <a:pt x="1553464" y="270459"/>
                  </a:lnTo>
                  <a:lnTo>
                    <a:pt x="1552498" y="268630"/>
                  </a:lnTo>
                  <a:lnTo>
                    <a:pt x="1551089" y="264807"/>
                  </a:lnTo>
                  <a:lnTo>
                    <a:pt x="1473034" y="69443"/>
                  </a:lnTo>
                  <a:lnTo>
                    <a:pt x="1459191" y="34785"/>
                  </a:lnTo>
                  <a:lnTo>
                    <a:pt x="1456931" y="29121"/>
                  </a:lnTo>
                  <a:lnTo>
                    <a:pt x="1453934" y="21513"/>
                  </a:lnTo>
                  <a:lnTo>
                    <a:pt x="1453553" y="20535"/>
                  </a:lnTo>
                  <a:lnTo>
                    <a:pt x="1444142" y="20535"/>
                  </a:lnTo>
                  <a:lnTo>
                    <a:pt x="1440357" y="21120"/>
                  </a:lnTo>
                  <a:lnTo>
                    <a:pt x="1436052" y="21120"/>
                  </a:lnTo>
                  <a:lnTo>
                    <a:pt x="1428927" y="21513"/>
                  </a:lnTo>
                  <a:lnTo>
                    <a:pt x="1414272" y="21513"/>
                  </a:lnTo>
                  <a:lnTo>
                    <a:pt x="1396923" y="21361"/>
                  </a:lnTo>
                  <a:lnTo>
                    <a:pt x="1387309" y="21031"/>
                  </a:lnTo>
                  <a:lnTo>
                    <a:pt x="1380858" y="20701"/>
                  </a:lnTo>
                  <a:lnTo>
                    <a:pt x="1373047" y="20535"/>
                  </a:lnTo>
                  <a:lnTo>
                    <a:pt x="1364056" y="20535"/>
                  </a:lnTo>
                  <a:lnTo>
                    <a:pt x="1363218" y="24460"/>
                  </a:lnTo>
                  <a:lnTo>
                    <a:pt x="1363141" y="29705"/>
                  </a:lnTo>
                  <a:lnTo>
                    <a:pt x="1363662" y="35344"/>
                  </a:lnTo>
                  <a:lnTo>
                    <a:pt x="1378356" y="35344"/>
                  </a:lnTo>
                  <a:lnTo>
                    <a:pt x="1383982" y="34785"/>
                  </a:lnTo>
                  <a:lnTo>
                    <a:pt x="1390129" y="35344"/>
                  </a:lnTo>
                  <a:lnTo>
                    <a:pt x="1402473" y="39027"/>
                  </a:lnTo>
                  <a:lnTo>
                    <a:pt x="1408341" y="46990"/>
                  </a:lnTo>
                  <a:lnTo>
                    <a:pt x="1409966" y="57658"/>
                  </a:lnTo>
                  <a:lnTo>
                    <a:pt x="1409585" y="67881"/>
                  </a:lnTo>
                  <a:lnTo>
                    <a:pt x="1393939" y="292201"/>
                  </a:lnTo>
                  <a:lnTo>
                    <a:pt x="1381264" y="333159"/>
                  </a:lnTo>
                  <a:lnTo>
                    <a:pt x="1356512" y="337248"/>
                  </a:lnTo>
                  <a:lnTo>
                    <a:pt x="1352219" y="337248"/>
                  </a:lnTo>
                  <a:lnTo>
                    <a:pt x="1347139" y="338645"/>
                  </a:lnTo>
                  <a:lnTo>
                    <a:pt x="1347165" y="351548"/>
                  </a:lnTo>
                  <a:lnTo>
                    <a:pt x="1353769" y="351980"/>
                  </a:lnTo>
                  <a:lnTo>
                    <a:pt x="1357528" y="351980"/>
                  </a:lnTo>
                  <a:lnTo>
                    <a:pt x="1369212" y="351536"/>
                  </a:lnTo>
                  <a:lnTo>
                    <a:pt x="1392631" y="349592"/>
                  </a:lnTo>
                  <a:lnTo>
                    <a:pt x="1404353" y="349148"/>
                  </a:lnTo>
                  <a:lnTo>
                    <a:pt x="1416850" y="349592"/>
                  </a:lnTo>
                  <a:lnTo>
                    <a:pt x="1442021" y="351548"/>
                  </a:lnTo>
                  <a:lnTo>
                    <a:pt x="1454505" y="351980"/>
                  </a:lnTo>
                  <a:lnTo>
                    <a:pt x="1463484" y="351980"/>
                  </a:lnTo>
                  <a:lnTo>
                    <a:pt x="1464183" y="349148"/>
                  </a:lnTo>
                  <a:lnTo>
                    <a:pt x="1464437" y="348119"/>
                  </a:lnTo>
                  <a:lnTo>
                    <a:pt x="1464437" y="344792"/>
                  </a:lnTo>
                  <a:lnTo>
                    <a:pt x="1462595" y="339153"/>
                  </a:lnTo>
                  <a:lnTo>
                    <a:pt x="1461617" y="338137"/>
                  </a:lnTo>
                  <a:lnTo>
                    <a:pt x="1459268" y="337248"/>
                  </a:lnTo>
                  <a:lnTo>
                    <a:pt x="1454505" y="337248"/>
                  </a:lnTo>
                  <a:lnTo>
                    <a:pt x="1437030" y="336677"/>
                  </a:lnTo>
                  <a:lnTo>
                    <a:pt x="1423746" y="332168"/>
                  </a:lnTo>
                  <a:lnTo>
                    <a:pt x="1415770" y="317284"/>
                  </a:lnTo>
                  <a:lnTo>
                    <a:pt x="1414272" y="285572"/>
                  </a:lnTo>
                  <a:lnTo>
                    <a:pt x="1424698" y="74587"/>
                  </a:lnTo>
                  <a:lnTo>
                    <a:pt x="1424698" y="70307"/>
                  </a:lnTo>
                  <a:lnTo>
                    <a:pt x="1427467" y="69443"/>
                  </a:lnTo>
                  <a:lnTo>
                    <a:pt x="1428927" y="73190"/>
                  </a:lnTo>
                  <a:lnTo>
                    <a:pt x="1524990" y="310642"/>
                  </a:lnTo>
                  <a:lnTo>
                    <a:pt x="1529257" y="321183"/>
                  </a:lnTo>
                  <a:lnTo>
                    <a:pt x="1535899" y="337629"/>
                  </a:lnTo>
                  <a:lnTo>
                    <a:pt x="1537373" y="340512"/>
                  </a:lnTo>
                  <a:lnTo>
                    <a:pt x="1544002" y="340512"/>
                  </a:lnTo>
                  <a:lnTo>
                    <a:pt x="1545437" y="337629"/>
                  </a:lnTo>
                  <a:lnTo>
                    <a:pt x="1548587" y="330047"/>
                  </a:lnTo>
                  <a:lnTo>
                    <a:pt x="1549882" y="326542"/>
                  </a:lnTo>
                  <a:lnTo>
                    <a:pt x="1552003" y="321005"/>
                  </a:lnTo>
                  <a:lnTo>
                    <a:pt x="1556283" y="310642"/>
                  </a:lnTo>
                  <a:lnTo>
                    <a:pt x="1573326" y="270459"/>
                  </a:lnTo>
                  <a:lnTo>
                    <a:pt x="1657604" y="71805"/>
                  </a:lnTo>
                  <a:lnTo>
                    <a:pt x="1659077" y="67881"/>
                  </a:lnTo>
                  <a:lnTo>
                    <a:pt x="1660893" y="66522"/>
                  </a:lnTo>
                  <a:lnTo>
                    <a:pt x="1662836" y="66522"/>
                  </a:lnTo>
                  <a:lnTo>
                    <a:pt x="1663776" y="68859"/>
                  </a:lnTo>
                  <a:lnTo>
                    <a:pt x="1663827" y="74587"/>
                  </a:lnTo>
                  <a:lnTo>
                    <a:pt x="1669961" y="294119"/>
                  </a:lnTo>
                  <a:lnTo>
                    <a:pt x="1666989" y="321005"/>
                  </a:lnTo>
                  <a:lnTo>
                    <a:pt x="1657527" y="333209"/>
                  </a:lnTo>
                  <a:lnTo>
                    <a:pt x="1643976" y="336651"/>
                  </a:lnTo>
                  <a:lnTo>
                    <a:pt x="1628724" y="337248"/>
                  </a:lnTo>
                  <a:lnTo>
                    <a:pt x="1619275" y="338137"/>
                  </a:lnTo>
                  <a:lnTo>
                    <a:pt x="1619275" y="347687"/>
                  </a:lnTo>
                  <a:lnTo>
                    <a:pt x="1621193" y="351980"/>
                  </a:lnTo>
                  <a:lnTo>
                    <a:pt x="1629702" y="351980"/>
                  </a:lnTo>
                  <a:lnTo>
                    <a:pt x="1644230" y="351536"/>
                  </a:lnTo>
                  <a:lnTo>
                    <a:pt x="1672996" y="349592"/>
                  </a:lnTo>
                  <a:lnTo>
                    <a:pt x="1687461" y="349148"/>
                  </a:lnTo>
                  <a:lnTo>
                    <a:pt x="1702079" y="349592"/>
                  </a:lnTo>
                  <a:lnTo>
                    <a:pt x="1731479" y="351548"/>
                  </a:lnTo>
                  <a:lnTo>
                    <a:pt x="1746084" y="351980"/>
                  </a:lnTo>
                  <a:lnTo>
                    <a:pt x="1755228" y="351980"/>
                  </a:lnTo>
                  <a:lnTo>
                    <a:pt x="1755927" y="349148"/>
                  </a:lnTo>
                  <a:lnTo>
                    <a:pt x="1756181" y="348119"/>
                  </a:lnTo>
                  <a:lnTo>
                    <a:pt x="1756181" y="338137"/>
                  </a:lnTo>
                  <a:close/>
                </a:path>
                <a:path w="2098040" h="362585">
                  <a:moveTo>
                    <a:pt x="2097582" y="338620"/>
                  </a:moveTo>
                  <a:lnTo>
                    <a:pt x="2056739" y="322402"/>
                  </a:lnTo>
                  <a:lnTo>
                    <a:pt x="2019960" y="229857"/>
                  </a:lnTo>
                  <a:lnTo>
                    <a:pt x="1966925" y="91655"/>
                  </a:lnTo>
                  <a:lnTo>
                    <a:pt x="1966036" y="89344"/>
                  </a:lnTo>
                  <a:lnTo>
                    <a:pt x="1966036" y="214693"/>
                  </a:lnTo>
                  <a:lnTo>
                    <a:pt x="1960359" y="215201"/>
                  </a:lnTo>
                  <a:lnTo>
                    <a:pt x="1876552" y="215201"/>
                  </a:lnTo>
                  <a:lnTo>
                    <a:pt x="1872742" y="212852"/>
                  </a:lnTo>
                  <a:lnTo>
                    <a:pt x="1872742" y="209499"/>
                  </a:lnTo>
                  <a:lnTo>
                    <a:pt x="1874151" y="205244"/>
                  </a:lnTo>
                  <a:lnTo>
                    <a:pt x="1913470" y="97294"/>
                  </a:lnTo>
                  <a:lnTo>
                    <a:pt x="1914461" y="94081"/>
                  </a:lnTo>
                  <a:lnTo>
                    <a:pt x="1914867" y="91655"/>
                  </a:lnTo>
                  <a:lnTo>
                    <a:pt x="1919643" y="91655"/>
                  </a:lnTo>
                  <a:lnTo>
                    <a:pt x="1919643" y="94081"/>
                  </a:lnTo>
                  <a:lnTo>
                    <a:pt x="1921065" y="97294"/>
                  </a:lnTo>
                  <a:lnTo>
                    <a:pt x="1961781" y="203835"/>
                  </a:lnTo>
                  <a:lnTo>
                    <a:pt x="1966036" y="214693"/>
                  </a:lnTo>
                  <a:lnTo>
                    <a:pt x="1966036" y="89344"/>
                  </a:lnTo>
                  <a:lnTo>
                    <a:pt x="1950402" y="48602"/>
                  </a:lnTo>
                  <a:lnTo>
                    <a:pt x="1947938" y="42075"/>
                  </a:lnTo>
                  <a:lnTo>
                    <a:pt x="1939074" y="12611"/>
                  </a:lnTo>
                  <a:lnTo>
                    <a:pt x="1926704" y="12611"/>
                  </a:lnTo>
                  <a:lnTo>
                    <a:pt x="1925840" y="17373"/>
                  </a:lnTo>
                  <a:lnTo>
                    <a:pt x="1924392" y="21526"/>
                  </a:lnTo>
                  <a:lnTo>
                    <a:pt x="1922297" y="27927"/>
                  </a:lnTo>
                  <a:lnTo>
                    <a:pt x="1819706" y="305117"/>
                  </a:lnTo>
                  <a:lnTo>
                    <a:pt x="1793798" y="337045"/>
                  </a:lnTo>
                  <a:lnTo>
                    <a:pt x="1769135" y="338264"/>
                  </a:lnTo>
                  <a:lnTo>
                    <a:pt x="1768602" y="341553"/>
                  </a:lnTo>
                  <a:lnTo>
                    <a:pt x="1768602" y="347599"/>
                  </a:lnTo>
                  <a:lnTo>
                    <a:pt x="1769135" y="352463"/>
                  </a:lnTo>
                  <a:lnTo>
                    <a:pt x="1776590" y="353441"/>
                  </a:lnTo>
                  <a:lnTo>
                    <a:pt x="1782292" y="353441"/>
                  </a:lnTo>
                  <a:lnTo>
                    <a:pt x="1804327" y="351612"/>
                  </a:lnTo>
                  <a:lnTo>
                    <a:pt x="1815363" y="350837"/>
                  </a:lnTo>
                  <a:lnTo>
                    <a:pt x="1826387" y="350507"/>
                  </a:lnTo>
                  <a:lnTo>
                    <a:pt x="1838528" y="350977"/>
                  </a:lnTo>
                  <a:lnTo>
                    <a:pt x="1862988" y="352983"/>
                  </a:lnTo>
                  <a:lnTo>
                    <a:pt x="1875129" y="353441"/>
                  </a:lnTo>
                  <a:lnTo>
                    <a:pt x="1884070" y="353441"/>
                  </a:lnTo>
                  <a:lnTo>
                    <a:pt x="1884832" y="350507"/>
                  </a:lnTo>
                  <a:lnTo>
                    <a:pt x="1885086" y="349529"/>
                  </a:lnTo>
                  <a:lnTo>
                    <a:pt x="1885086" y="340575"/>
                  </a:lnTo>
                  <a:lnTo>
                    <a:pt x="1882711" y="339013"/>
                  </a:lnTo>
                  <a:lnTo>
                    <a:pt x="1872742" y="338264"/>
                  </a:lnTo>
                  <a:lnTo>
                    <a:pt x="1857705" y="336727"/>
                  </a:lnTo>
                  <a:lnTo>
                    <a:pt x="1846732" y="333476"/>
                  </a:lnTo>
                  <a:lnTo>
                    <a:pt x="1840026" y="327901"/>
                  </a:lnTo>
                  <a:lnTo>
                    <a:pt x="1837753" y="319354"/>
                  </a:lnTo>
                  <a:lnTo>
                    <a:pt x="1837753" y="314845"/>
                  </a:lnTo>
                  <a:lnTo>
                    <a:pt x="1839125" y="308813"/>
                  </a:lnTo>
                  <a:lnTo>
                    <a:pt x="1861908" y="241211"/>
                  </a:lnTo>
                  <a:lnTo>
                    <a:pt x="1864258" y="234619"/>
                  </a:lnTo>
                  <a:lnTo>
                    <a:pt x="1862823" y="231305"/>
                  </a:lnTo>
                  <a:lnTo>
                    <a:pt x="1966937" y="231305"/>
                  </a:lnTo>
                  <a:lnTo>
                    <a:pt x="1971738" y="229857"/>
                  </a:lnTo>
                  <a:lnTo>
                    <a:pt x="1976462" y="242709"/>
                  </a:lnTo>
                  <a:lnTo>
                    <a:pt x="2000059" y="305917"/>
                  </a:lnTo>
                  <a:lnTo>
                    <a:pt x="2003945" y="315849"/>
                  </a:lnTo>
                  <a:lnTo>
                    <a:pt x="2003945" y="323430"/>
                  </a:lnTo>
                  <a:lnTo>
                    <a:pt x="2001443" y="331152"/>
                  </a:lnTo>
                  <a:lnTo>
                    <a:pt x="1995309" y="335178"/>
                  </a:lnTo>
                  <a:lnTo>
                    <a:pt x="1987575" y="336651"/>
                  </a:lnTo>
                  <a:lnTo>
                    <a:pt x="1980298" y="336677"/>
                  </a:lnTo>
                  <a:lnTo>
                    <a:pt x="1966544" y="336677"/>
                  </a:lnTo>
                  <a:lnTo>
                    <a:pt x="1959927" y="337654"/>
                  </a:lnTo>
                  <a:lnTo>
                    <a:pt x="1959927" y="352463"/>
                  </a:lnTo>
                  <a:lnTo>
                    <a:pt x="1966544" y="353441"/>
                  </a:lnTo>
                  <a:lnTo>
                    <a:pt x="1975485" y="353441"/>
                  </a:lnTo>
                  <a:lnTo>
                    <a:pt x="1990420" y="352983"/>
                  </a:lnTo>
                  <a:lnTo>
                    <a:pt x="2020252" y="350977"/>
                  </a:lnTo>
                  <a:lnTo>
                    <a:pt x="2035149" y="350507"/>
                  </a:lnTo>
                  <a:lnTo>
                    <a:pt x="2047913" y="350977"/>
                  </a:lnTo>
                  <a:lnTo>
                    <a:pt x="2073490" y="352983"/>
                  </a:lnTo>
                  <a:lnTo>
                    <a:pt x="2086254" y="353441"/>
                  </a:lnTo>
                  <a:lnTo>
                    <a:pt x="2092909" y="353441"/>
                  </a:lnTo>
                  <a:lnTo>
                    <a:pt x="2097582" y="352844"/>
                  </a:lnTo>
                  <a:lnTo>
                    <a:pt x="2097582" y="350507"/>
                  </a:lnTo>
                  <a:lnTo>
                    <a:pt x="2097582" y="339013"/>
                  </a:lnTo>
                  <a:lnTo>
                    <a:pt x="2097582" y="33862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A6C6EA2-EC74-4519-8AC9-7F877043869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9" y="689834"/>
            <a:ext cx="3568478" cy="81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8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EB5F8124-243D-4782-9420-1F1F99B78B72}"/>
              </a:ext>
            </a:extLst>
          </p:cNvPr>
          <p:cNvSpPr txBox="1">
            <a:spLocks/>
          </p:cNvSpPr>
          <p:nvPr/>
        </p:nvSpPr>
        <p:spPr>
          <a:xfrm>
            <a:off x="497633" y="1"/>
            <a:ext cx="9047059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T Firs Neue DemiBold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latin typeface="Montserrat" panose="00000500000000000000" pitchFamily="2" charset="-52"/>
              </a:rPr>
              <a:t>НАЦИОНАЛЬНАЯ ПРОГРАММА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Montserrat" panose="00000500000000000000" pitchFamily="2" charset="-52"/>
              </a:rPr>
              <a:t>«ЦИФРОВАЯ ЭКОНОМИКА РОССИЙСКОЙ ФЕДЕРАЦИИ»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F2D0D1A-A8CD-465B-845A-9444E8AC856F}"/>
              </a:ext>
            </a:extLst>
          </p:cNvPr>
          <p:cNvSpPr txBox="1"/>
          <p:nvPr/>
        </p:nvSpPr>
        <p:spPr>
          <a:xfrm>
            <a:off x="11715426" y="6450018"/>
            <a:ext cx="33374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5E548D41-F44F-4EF5-845F-EC2EA59F64BD}" type="slidenum">
              <a:rPr lang="ru-RU" sz="1200" smtClean="0">
                <a:latin typeface="Montserrat" panose="00000500000000000000" pitchFamily="2" charset="-52"/>
              </a:rPr>
              <a:t>3</a:t>
            </a:fld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5" name="Picture 2" descr="https://odnastroka.ru/uploads/posts/2018-03/152140773311440x.jpeg">
            <a:extLst>
              <a:ext uri="{FF2B5EF4-FFF2-40B4-BE49-F238E27FC236}">
                <a16:creationId xmlns:a16="http://schemas.microsoft.com/office/drawing/2014/main" id="{7BE420BF-8F60-46BA-BB90-6A308BEAA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97" y="1430374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img.rg.ru/i/photogallery/2020/01/16/7c5a81b35303a22/7c5a81b35303a221579164388.jpg">
            <a:extLst>
              <a:ext uri="{FF2B5EF4-FFF2-40B4-BE49-F238E27FC236}">
                <a16:creationId xmlns:a16="http://schemas.microsoft.com/office/drawing/2014/main" id="{90FEE20F-04CE-495F-9810-9C62AE8E2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003" y="2136968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remierliga.ru/netcat_files/18/11/1_71.jpg">
            <a:extLst>
              <a:ext uri="{FF2B5EF4-FFF2-40B4-BE49-F238E27FC236}">
                <a16:creationId xmlns:a16="http://schemas.microsoft.com/office/drawing/2014/main" id="{CDBCA523-FBA7-49CC-903D-52A0FEEC5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619183" y="2825139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72C6CF-1152-4991-A8E5-BBAB32A25D74}"/>
              </a:ext>
            </a:extLst>
          </p:cNvPr>
          <p:cNvSpPr/>
          <p:nvPr/>
        </p:nvSpPr>
        <p:spPr>
          <a:xfrm>
            <a:off x="3618272" y="1214785"/>
            <a:ext cx="49554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Montserrat" pitchFamily="2" charset="0"/>
              </a:rPr>
              <a:t>СТРУКТУРА УПРАВЛЕНИЯ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20E98-9BD1-481F-ABB5-0F96042D4477}"/>
              </a:ext>
            </a:extLst>
          </p:cNvPr>
          <p:cNvSpPr/>
          <p:nvPr/>
        </p:nvSpPr>
        <p:spPr>
          <a:xfrm>
            <a:off x="1282989" y="1634802"/>
            <a:ext cx="1059314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Montserrat" pitchFamily="2" charset="0"/>
              </a:rPr>
              <a:t>Совет при Президенте РФ по стратегическому развитию и национальным проектам (В.В. Путин)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CB0A26-7B89-4877-8932-36DF94865249}"/>
              </a:ext>
            </a:extLst>
          </p:cNvPr>
          <p:cNvSpPr/>
          <p:nvPr/>
        </p:nvSpPr>
        <p:spPr>
          <a:xfrm>
            <a:off x="1825003" y="2330785"/>
            <a:ext cx="995560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Montserrat" pitchFamily="2" charset="0"/>
              </a:rPr>
              <a:t>Президиум Совета при Президенте РФ по стратегическому развитию и национальным проектам (М.В. </a:t>
            </a:r>
            <a:r>
              <a:rPr lang="ru-RU" sz="1200" dirty="0" err="1">
                <a:latin typeface="Montserrat" pitchFamily="2" charset="0"/>
              </a:rPr>
              <a:t>Мишустин</a:t>
            </a:r>
            <a:r>
              <a:rPr lang="ru-RU" sz="1200" dirty="0">
                <a:latin typeface="Montserrat" pitchFamily="2" charset="0"/>
              </a:rPr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AF7C1F-1A14-4B1E-BB76-0532669C2B48}"/>
              </a:ext>
            </a:extLst>
          </p:cNvPr>
          <p:cNvSpPr/>
          <p:nvPr/>
        </p:nvSpPr>
        <p:spPr>
          <a:xfrm>
            <a:off x="2339183" y="2956760"/>
            <a:ext cx="941132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Montserrat" pitchFamily="2" charset="0"/>
              </a:rPr>
              <a:t>Президиум Правительственной комиссии по цифровому развитию, использованию информационных технологий для улучшения качества жизни и условий ведения предпринимательской деятельности (Д.Н. Чернышенко)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0D1B512-A360-445C-A31C-C107649BD4D3}"/>
              </a:ext>
            </a:extLst>
          </p:cNvPr>
          <p:cNvCxnSpPr>
            <a:cxnSpLocks/>
          </p:cNvCxnSpPr>
          <p:nvPr/>
        </p:nvCxnSpPr>
        <p:spPr>
          <a:xfrm flipH="1">
            <a:off x="578197" y="3641059"/>
            <a:ext cx="110356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s://ar2019.atr73.ru/images/exported-images/data_economy.png">
            <a:extLst>
              <a:ext uri="{FF2B5EF4-FFF2-40B4-BE49-F238E27FC236}">
                <a16:creationId xmlns:a16="http://schemas.microsoft.com/office/drawing/2014/main" id="{251B0B0E-25B1-4796-AFD9-99B9EEED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336" y="4352340"/>
            <a:ext cx="1202826" cy="3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lay-lh.googleusercontent.com/Gny-DyMbTnazlxe8xfXa5uBuCS6B5XjckyyiWCkOTEy_ACVbuIzy4ukEa595-9LyXbY=w600-h300-pc0xffffff-pd">
            <a:extLst>
              <a:ext uri="{FF2B5EF4-FFF2-40B4-BE49-F238E27FC236}">
                <a16:creationId xmlns:a16="http://schemas.microsoft.com/office/drawing/2014/main" id="{D74E1E03-3D2D-4B71-A8FB-262548A8B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240" y="4285059"/>
            <a:ext cx="1328797" cy="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D4F7F7-31FA-42B5-A49C-650745677816}"/>
              </a:ext>
            </a:extLst>
          </p:cNvPr>
          <p:cNvSpPr/>
          <p:nvPr/>
        </p:nvSpPr>
        <p:spPr>
          <a:xfrm>
            <a:off x="497633" y="3782127"/>
            <a:ext cx="11238854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1B83FF"/>
                </a:solidFill>
                <a:latin typeface="Montserrat" pitchFamily="2" charset="0"/>
              </a:rPr>
              <a:t>Общественный экспертный совет по использованию электроники в отраслях экономики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A4EBEA5-9AD3-46BA-9656-816B4D75FE8F}"/>
              </a:ext>
            </a:extLst>
          </p:cNvPr>
          <p:cNvCxnSpPr>
            <a:cxnSpLocks/>
          </p:cNvCxnSpPr>
          <p:nvPr/>
        </p:nvCxnSpPr>
        <p:spPr>
          <a:xfrm flipH="1">
            <a:off x="578197" y="5008446"/>
            <a:ext cx="110356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A8554D-25E3-4A12-8180-3071F1DB26DA}"/>
              </a:ext>
            </a:extLst>
          </p:cNvPr>
          <p:cNvSpPr/>
          <p:nvPr/>
        </p:nvSpPr>
        <p:spPr>
          <a:xfrm>
            <a:off x="5898989" y="4285059"/>
            <a:ext cx="2032528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 err="1">
                <a:solidFill>
                  <a:srgbClr val="1B83FF"/>
                </a:solidFill>
                <a:latin typeface="Montserrat" pitchFamily="2" charset="0"/>
              </a:rPr>
              <a:t>Минцифры</a:t>
            </a:r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 России</a:t>
            </a:r>
          </a:p>
          <a:p>
            <a:r>
              <a:rPr lang="ru-RU" sz="1000" dirty="0">
                <a:latin typeface="Montserrat" pitchFamily="2" charset="0"/>
              </a:rPr>
              <a:t>Руководитель программы</a:t>
            </a:r>
          </a:p>
          <a:p>
            <a:r>
              <a:rPr lang="ru-RU" sz="1000" dirty="0">
                <a:latin typeface="Montserrat" pitchFamily="2" charset="0"/>
              </a:rPr>
              <a:t>(М.И. </a:t>
            </a:r>
            <a:r>
              <a:rPr lang="ru-RU" sz="1000" dirty="0" err="1">
                <a:latin typeface="Montserrat" pitchFamily="2" charset="0"/>
              </a:rPr>
              <a:t>Шадаев</a:t>
            </a:r>
            <a:r>
              <a:rPr lang="ru-RU" sz="1000" dirty="0">
                <a:latin typeface="Montserrat" pitchFamily="2" charset="0"/>
              </a:rPr>
              <a:t>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F03E3B-1400-4C3C-8509-6D86C39E0B59}"/>
              </a:ext>
            </a:extLst>
          </p:cNvPr>
          <p:cNvSpPr/>
          <p:nvPr/>
        </p:nvSpPr>
        <p:spPr>
          <a:xfrm>
            <a:off x="9391162" y="4277460"/>
            <a:ext cx="2258987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АНО «Цифровая экономика»</a:t>
            </a:r>
          </a:p>
          <a:p>
            <a:r>
              <a:rPr lang="ru-RU" sz="1000" dirty="0">
                <a:latin typeface="Montserrat" pitchFamily="2" charset="0"/>
              </a:rPr>
              <a:t>Рабочие группы и центры компетенций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158BA6-8494-441F-A8A2-A136A62745F8}"/>
              </a:ext>
            </a:extLst>
          </p:cNvPr>
          <p:cNvCxnSpPr>
            <a:cxnSpLocks/>
          </p:cNvCxnSpPr>
          <p:nvPr/>
        </p:nvCxnSpPr>
        <p:spPr>
          <a:xfrm>
            <a:off x="4476395" y="4325131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331E4D1-F889-496A-BBD2-4EE3EF7EAF9E}"/>
              </a:ext>
            </a:extLst>
          </p:cNvPr>
          <p:cNvCxnSpPr>
            <a:cxnSpLocks/>
          </p:cNvCxnSpPr>
          <p:nvPr/>
        </p:nvCxnSpPr>
        <p:spPr>
          <a:xfrm>
            <a:off x="8076993" y="4333072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821B6D7-7A50-4707-88C0-DEC6EAE242C5}"/>
              </a:ext>
            </a:extLst>
          </p:cNvPr>
          <p:cNvSpPr/>
          <p:nvPr/>
        </p:nvSpPr>
        <p:spPr>
          <a:xfrm>
            <a:off x="476572" y="5095987"/>
            <a:ext cx="1123885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latin typeface="Montserrat" pitchFamily="2" charset="0"/>
              </a:rPr>
              <a:t>10 ФЕДЕРАЛЬНЫХ ПРОЕКТОВ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537003A-7572-468D-B0C9-0C8D640615ED}"/>
              </a:ext>
            </a:extLst>
          </p:cNvPr>
          <p:cNvSpPr/>
          <p:nvPr/>
        </p:nvSpPr>
        <p:spPr>
          <a:xfrm>
            <a:off x="1863848" y="4302882"/>
            <a:ext cx="230580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Проектный офис программы</a:t>
            </a:r>
            <a:r>
              <a:rPr lang="en-US" sz="1000" b="1" dirty="0">
                <a:solidFill>
                  <a:srgbClr val="1B83FF"/>
                </a:solidFill>
                <a:latin typeface="Montserrat" pitchFamily="2" charset="0"/>
              </a:rPr>
              <a:t> </a:t>
            </a:r>
            <a:endParaRPr lang="ru-RU" sz="1000" b="1" dirty="0">
              <a:solidFill>
                <a:srgbClr val="1B83FF"/>
              </a:solidFill>
              <a:latin typeface="Montserrat" pitchFamily="2" charset="0"/>
            </a:endParaRPr>
          </a:p>
          <a:p>
            <a:r>
              <a:rPr lang="ru-RU" sz="1000" dirty="0">
                <a:latin typeface="Montserrat" pitchFamily="2" charset="0"/>
              </a:rPr>
              <a:t>Центр экспертизы и координации информатизации</a:t>
            </a:r>
          </a:p>
        </p:txBody>
      </p:sp>
      <p:pic>
        <p:nvPicPr>
          <p:cNvPr id="48" name="Picture 2" descr="https://www.tadviser.ru/images/8/8c/%D0%A6%D0%AD%D0%9A%D0%98_%D0%BB%D0%BE%D0%B3%D0%BE.png">
            <a:extLst>
              <a:ext uri="{FF2B5EF4-FFF2-40B4-BE49-F238E27FC236}">
                <a16:creationId xmlns:a16="http://schemas.microsoft.com/office/drawing/2014/main" id="{F105CB06-BBED-41CB-A04F-C7D84DA2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2" y="4219963"/>
            <a:ext cx="884137" cy="6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B535B7F-286D-410A-BF1C-498B45F9CBC5}"/>
              </a:ext>
            </a:extLst>
          </p:cNvPr>
          <p:cNvSpPr/>
          <p:nvPr/>
        </p:nvSpPr>
        <p:spPr>
          <a:xfrm>
            <a:off x="832420" y="5509917"/>
            <a:ext cx="1751067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Цифровое государственное управление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7BB4A12-E4E9-4A49-BFFF-7DC514E03EA8}"/>
              </a:ext>
            </a:extLst>
          </p:cNvPr>
          <p:cNvSpPr/>
          <p:nvPr/>
        </p:nvSpPr>
        <p:spPr>
          <a:xfrm>
            <a:off x="2946416" y="5509917"/>
            <a:ext cx="1572491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Кадры для цифровой экономики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803BCAD-E5DE-40B4-A861-36B6D4BFBB0C}"/>
              </a:ext>
            </a:extLst>
          </p:cNvPr>
          <p:cNvSpPr/>
          <p:nvPr/>
        </p:nvSpPr>
        <p:spPr>
          <a:xfrm>
            <a:off x="5116121" y="5509917"/>
            <a:ext cx="17496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Информационная инфраструктура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34100D1-8AD6-4CA2-9188-ED6A2DDF00F5}"/>
              </a:ext>
            </a:extLst>
          </p:cNvPr>
          <p:cNvSpPr/>
          <p:nvPr/>
        </p:nvSpPr>
        <p:spPr>
          <a:xfrm>
            <a:off x="7271802" y="5514307"/>
            <a:ext cx="1473256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Цифровые технологии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968CCDA-CC31-4AA2-864F-08B4E4D9E02F}"/>
              </a:ext>
            </a:extLst>
          </p:cNvPr>
          <p:cNvSpPr/>
          <p:nvPr/>
        </p:nvSpPr>
        <p:spPr>
          <a:xfrm>
            <a:off x="9659517" y="5521648"/>
            <a:ext cx="1996762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Нормативное регулирование цифровой среды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D50B9F99-84F8-4808-BE41-D596F0F13916}"/>
              </a:ext>
            </a:extLst>
          </p:cNvPr>
          <p:cNvSpPr/>
          <p:nvPr/>
        </p:nvSpPr>
        <p:spPr>
          <a:xfrm>
            <a:off x="855301" y="6263500"/>
            <a:ext cx="175519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Информационная безопасность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ED71B71-672D-4E08-8641-D0AFEA36CF0E}"/>
              </a:ext>
            </a:extLst>
          </p:cNvPr>
          <p:cNvSpPr/>
          <p:nvPr/>
        </p:nvSpPr>
        <p:spPr>
          <a:xfrm>
            <a:off x="2969296" y="6263500"/>
            <a:ext cx="1473522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Искусственный интеллект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40320CE-A22B-4A42-BEC8-A2B2BC954812}"/>
              </a:ext>
            </a:extLst>
          </p:cNvPr>
          <p:cNvCxnSpPr>
            <a:cxnSpLocks/>
          </p:cNvCxnSpPr>
          <p:nvPr/>
        </p:nvCxnSpPr>
        <p:spPr>
          <a:xfrm>
            <a:off x="2572854" y="550991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3C94336A-1762-455E-A9D2-D6FF032846E1}"/>
              </a:ext>
            </a:extLst>
          </p:cNvPr>
          <p:cNvCxnSpPr>
            <a:cxnSpLocks/>
          </p:cNvCxnSpPr>
          <p:nvPr/>
        </p:nvCxnSpPr>
        <p:spPr>
          <a:xfrm>
            <a:off x="4698011" y="550991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3AAF22B-B54E-4D89-9DD0-8F16A0309219}"/>
              </a:ext>
            </a:extLst>
          </p:cNvPr>
          <p:cNvCxnSpPr>
            <a:cxnSpLocks/>
          </p:cNvCxnSpPr>
          <p:nvPr/>
        </p:nvCxnSpPr>
        <p:spPr>
          <a:xfrm>
            <a:off x="6812006" y="550991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21A5DB57-C594-48FD-B6C1-0462E9DCF25E}"/>
              </a:ext>
            </a:extLst>
          </p:cNvPr>
          <p:cNvCxnSpPr>
            <a:cxnSpLocks/>
          </p:cNvCxnSpPr>
          <p:nvPr/>
        </p:nvCxnSpPr>
        <p:spPr>
          <a:xfrm>
            <a:off x="9182373" y="626242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2215AF84-5DF1-4625-AE22-E484C1660BCD}"/>
              </a:ext>
            </a:extLst>
          </p:cNvPr>
          <p:cNvCxnSpPr>
            <a:cxnSpLocks/>
          </p:cNvCxnSpPr>
          <p:nvPr/>
        </p:nvCxnSpPr>
        <p:spPr>
          <a:xfrm>
            <a:off x="2574203" y="626242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A9DAD8A8-AE8E-469C-B6DF-41AFAAC0C8A1}"/>
              </a:ext>
            </a:extLst>
          </p:cNvPr>
          <p:cNvCxnSpPr>
            <a:cxnSpLocks/>
          </p:cNvCxnSpPr>
          <p:nvPr/>
        </p:nvCxnSpPr>
        <p:spPr>
          <a:xfrm flipH="1">
            <a:off x="469228" y="6157519"/>
            <a:ext cx="11180921" cy="61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E97BD66-8522-4364-ABE8-D587AB4B26EE}"/>
              </a:ext>
            </a:extLst>
          </p:cNvPr>
          <p:cNvSpPr/>
          <p:nvPr/>
        </p:nvSpPr>
        <p:spPr>
          <a:xfrm>
            <a:off x="468698" y="5494354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A09D4F4-6A9C-4353-B54A-B65F9DDA0AEE}"/>
              </a:ext>
            </a:extLst>
          </p:cNvPr>
          <p:cNvSpPr/>
          <p:nvPr/>
        </p:nvSpPr>
        <p:spPr>
          <a:xfrm>
            <a:off x="2582692" y="5493327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8ABA3F3-CB66-4093-8546-8B2A74CAE05A}"/>
              </a:ext>
            </a:extLst>
          </p:cNvPr>
          <p:cNvSpPr/>
          <p:nvPr/>
        </p:nvSpPr>
        <p:spPr>
          <a:xfrm>
            <a:off x="4698011" y="547886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CBFA909-A9B0-4972-9B4E-B7B3A3F82101}"/>
              </a:ext>
            </a:extLst>
          </p:cNvPr>
          <p:cNvSpPr/>
          <p:nvPr/>
        </p:nvSpPr>
        <p:spPr>
          <a:xfrm>
            <a:off x="6810868" y="547886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BA5683CB-7B17-4114-8FC6-B8BD2D8FEA9C}"/>
              </a:ext>
            </a:extLst>
          </p:cNvPr>
          <p:cNvSpPr/>
          <p:nvPr/>
        </p:nvSpPr>
        <p:spPr>
          <a:xfrm>
            <a:off x="9216918" y="549332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05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52EB3AB-1E86-44FC-88F3-682E1172263B}"/>
              </a:ext>
            </a:extLst>
          </p:cNvPr>
          <p:cNvSpPr/>
          <p:nvPr/>
        </p:nvSpPr>
        <p:spPr>
          <a:xfrm>
            <a:off x="397654" y="6216838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06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55CA44D-45A7-4155-872D-2A566BB68A59}"/>
              </a:ext>
            </a:extLst>
          </p:cNvPr>
          <p:cNvSpPr/>
          <p:nvPr/>
        </p:nvSpPr>
        <p:spPr>
          <a:xfrm>
            <a:off x="2610490" y="6230528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B26F2ED-D497-452C-94E3-FCBDD1E2CE59}"/>
              </a:ext>
            </a:extLst>
          </p:cNvPr>
          <p:cNvCxnSpPr>
            <a:cxnSpLocks/>
          </p:cNvCxnSpPr>
          <p:nvPr/>
        </p:nvCxnSpPr>
        <p:spPr>
          <a:xfrm>
            <a:off x="9190599" y="550991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85C02D07-4AD8-4AB7-905A-08CA1FA99809}"/>
              </a:ext>
            </a:extLst>
          </p:cNvPr>
          <p:cNvCxnSpPr>
            <a:cxnSpLocks/>
          </p:cNvCxnSpPr>
          <p:nvPr/>
        </p:nvCxnSpPr>
        <p:spPr>
          <a:xfrm>
            <a:off x="4702388" y="626242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208703FB-42AE-49D2-AB57-F6D3DD4A34BD}"/>
              </a:ext>
            </a:extLst>
          </p:cNvPr>
          <p:cNvCxnSpPr>
            <a:cxnSpLocks/>
          </p:cNvCxnSpPr>
          <p:nvPr/>
        </p:nvCxnSpPr>
        <p:spPr>
          <a:xfrm>
            <a:off x="6816383" y="6262427"/>
            <a:ext cx="0" cy="5139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42EA36FB-4ADD-4164-845F-43C8EB9D738B}"/>
              </a:ext>
            </a:extLst>
          </p:cNvPr>
          <p:cNvSpPr/>
          <p:nvPr/>
        </p:nvSpPr>
        <p:spPr>
          <a:xfrm>
            <a:off x="4716423" y="621683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08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AF8F219-F5B1-42AF-91CB-7ECFF4D0BF0F}"/>
              </a:ext>
            </a:extLst>
          </p:cNvPr>
          <p:cNvSpPr/>
          <p:nvPr/>
        </p:nvSpPr>
        <p:spPr>
          <a:xfrm>
            <a:off x="6841330" y="6234832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09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B6E0817-530F-4FF1-BECD-8ADA833DC781}"/>
              </a:ext>
            </a:extLst>
          </p:cNvPr>
          <p:cNvSpPr/>
          <p:nvPr/>
        </p:nvSpPr>
        <p:spPr>
          <a:xfrm>
            <a:off x="9182373" y="6216838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10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6D98FDE-C968-4960-9CC4-875D07991E27}"/>
              </a:ext>
            </a:extLst>
          </p:cNvPr>
          <p:cNvSpPr/>
          <p:nvPr/>
        </p:nvSpPr>
        <p:spPr>
          <a:xfrm>
            <a:off x="5106811" y="6257899"/>
            <a:ext cx="1516232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000" b="1" dirty="0">
                <a:solidFill>
                  <a:srgbClr val="1B83FF"/>
                </a:solidFill>
                <a:latin typeface="Montserrat" pitchFamily="2" charset="0"/>
              </a:rPr>
              <a:t>Цифровые услуги и сервисы онлайн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8DDD6BE7-03D1-4B13-8C65-B6131880A264}"/>
              </a:ext>
            </a:extLst>
          </p:cNvPr>
          <p:cNvSpPr/>
          <p:nvPr/>
        </p:nvSpPr>
        <p:spPr>
          <a:xfrm>
            <a:off x="7235441" y="6235750"/>
            <a:ext cx="1894314" cy="50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900" b="1" dirty="0">
                <a:solidFill>
                  <a:srgbClr val="1B83FF"/>
                </a:solidFill>
                <a:latin typeface="Montserrat" pitchFamily="2" charset="0"/>
              </a:rPr>
              <a:t>Обеспечение доступа в Интернет за счет развития спутниковой связи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AEDB02B2-7F9C-444F-9B73-6F78724B60B5}"/>
              </a:ext>
            </a:extLst>
          </p:cNvPr>
          <p:cNvSpPr/>
          <p:nvPr/>
        </p:nvSpPr>
        <p:spPr>
          <a:xfrm>
            <a:off x="9659517" y="6236719"/>
            <a:ext cx="1802121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900" b="1" dirty="0">
                <a:solidFill>
                  <a:srgbClr val="1B83FF"/>
                </a:solidFill>
                <a:latin typeface="Montserrat" pitchFamily="2" charset="0"/>
              </a:rPr>
              <a:t>Развитие кадрового потенциала ИТ-отрасли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515921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EB5F8124-243D-4782-9420-1F1F99B78B72}"/>
              </a:ext>
            </a:extLst>
          </p:cNvPr>
          <p:cNvSpPr txBox="1">
            <a:spLocks/>
          </p:cNvSpPr>
          <p:nvPr/>
        </p:nvSpPr>
        <p:spPr>
          <a:xfrm>
            <a:off x="497633" y="1"/>
            <a:ext cx="7384561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T Firs Neue DemiBold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ontserrat" panose="00000500000000000000" pitchFamily="2" charset="-52"/>
              </a:rPr>
              <a:t>ФЕДЕРАЛЬНЫЙ ПРОЕКТ «КАДРЫ ДЛЯ ЦИФРОВОЙ ЭКОНОМИКИ»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915705-9700-4835-A6DD-8937A810D813}"/>
              </a:ext>
            </a:extLst>
          </p:cNvPr>
          <p:cNvSpPr txBox="1"/>
          <p:nvPr/>
        </p:nvSpPr>
        <p:spPr>
          <a:xfrm>
            <a:off x="11715426" y="6450018"/>
            <a:ext cx="33374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5E548D41-F44F-4EF5-845F-EC2EA59F64BD}" type="slidenum">
              <a:rPr lang="ru-RU" sz="1200" smtClean="0">
                <a:latin typeface="Montserrat" panose="00000500000000000000" pitchFamily="2" charset="-52"/>
              </a:rPr>
              <a:t>4</a:t>
            </a:fld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68" name="Picture 2" descr="https://play-lh.googleusercontent.com/Gny-DyMbTnazlxe8xfXa5uBuCS6B5XjckyyiWCkOTEy_ACVbuIzy4ukEa595-9LyXbY=w600-h300-pc0xffffff-pd">
            <a:extLst>
              <a:ext uri="{FF2B5EF4-FFF2-40B4-BE49-F238E27FC236}">
                <a16:creationId xmlns:a16="http://schemas.microsoft.com/office/drawing/2014/main" id="{4E4F75B0-BE76-46F3-B4D2-FF9158A4B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2780" y="1496941"/>
            <a:ext cx="1719110" cy="6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school91.org.ru/files/moivo.jpg">
            <a:extLst>
              <a:ext uri="{FF2B5EF4-FFF2-40B4-BE49-F238E27FC236}">
                <a16:creationId xmlns:a16="http://schemas.microsoft.com/office/drawing/2014/main" id="{C4616D53-83D9-4ACD-9BBA-97CE11EB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677" y="1529259"/>
            <a:ext cx="1687534" cy="68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Министерство просвещения РФ | Новосибирский Колледж Транспортных Технологий  им. Н.А. Лунина">
            <a:extLst>
              <a:ext uri="{FF2B5EF4-FFF2-40B4-BE49-F238E27FC236}">
                <a16:creationId xmlns:a16="http://schemas.microsoft.com/office/drawing/2014/main" id="{D8521D0D-2F5F-49EA-988F-D3B2FE14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48" y="1422629"/>
            <a:ext cx="1790343" cy="7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bject 7">
            <a:extLst>
              <a:ext uri="{FF2B5EF4-FFF2-40B4-BE49-F238E27FC236}">
                <a16:creationId xmlns:a16="http://schemas.microsoft.com/office/drawing/2014/main" id="{22866A5F-C493-4E4B-8658-48924479A89E}"/>
              </a:ext>
            </a:extLst>
          </p:cNvPr>
          <p:cNvSpPr>
            <a:spLocks noChangeAspect="1"/>
          </p:cNvSpPr>
          <p:nvPr/>
        </p:nvSpPr>
        <p:spPr>
          <a:xfrm>
            <a:off x="5459696" y="3508040"/>
            <a:ext cx="1364839" cy="1364839"/>
          </a:xfrm>
          <a:custGeom>
            <a:avLst/>
            <a:gdLst/>
            <a:ahLst/>
            <a:cxnLst/>
            <a:rect l="l" t="t" r="r" b="b"/>
            <a:pathLst>
              <a:path w="1450975" h="1450975">
                <a:moveTo>
                  <a:pt x="1450530" y="725251"/>
                </a:moveTo>
                <a:lnTo>
                  <a:pt x="1448987" y="677566"/>
                </a:lnTo>
                <a:lnTo>
                  <a:pt x="1444423" y="630704"/>
                </a:lnTo>
                <a:lnTo>
                  <a:pt x="1436932" y="584761"/>
                </a:lnTo>
                <a:lnTo>
                  <a:pt x="1426611" y="539834"/>
                </a:lnTo>
                <a:lnTo>
                  <a:pt x="1413554" y="496016"/>
                </a:lnTo>
                <a:lnTo>
                  <a:pt x="1397858" y="453405"/>
                </a:lnTo>
                <a:lnTo>
                  <a:pt x="1379618" y="412094"/>
                </a:lnTo>
                <a:lnTo>
                  <a:pt x="1358930" y="372181"/>
                </a:lnTo>
                <a:lnTo>
                  <a:pt x="1335889" y="333760"/>
                </a:lnTo>
                <a:lnTo>
                  <a:pt x="1310591" y="296928"/>
                </a:lnTo>
                <a:lnTo>
                  <a:pt x="1283132" y="261779"/>
                </a:lnTo>
                <a:lnTo>
                  <a:pt x="1253606" y="228409"/>
                </a:lnTo>
                <a:lnTo>
                  <a:pt x="1222110" y="196915"/>
                </a:lnTo>
                <a:lnTo>
                  <a:pt x="1188740" y="167390"/>
                </a:lnTo>
                <a:lnTo>
                  <a:pt x="1153590" y="139932"/>
                </a:lnTo>
                <a:lnTo>
                  <a:pt x="1116756" y="114635"/>
                </a:lnTo>
                <a:lnTo>
                  <a:pt x="1078334" y="91595"/>
                </a:lnTo>
                <a:lnTo>
                  <a:pt x="1038420" y="70908"/>
                </a:lnTo>
                <a:lnTo>
                  <a:pt x="997109" y="52669"/>
                </a:lnTo>
                <a:lnTo>
                  <a:pt x="954496" y="36974"/>
                </a:lnTo>
                <a:lnTo>
                  <a:pt x="910678" y="23918"/>
                </a:lnTo>
                <a:lnTo>
                  <a:pt x="865749" y="13597"/>
                </a:lnTo>
                <a:lnTo>
                  <a:pt x="819806" y="6106"/>
                </a:lnTo>
                <a:lnTo>
                  <a:pt x="772944" y="1542"/>
                </a:lnTo>
                <a:lnTo>
                  <a:pt x="725258" y="0"/>
                </a:lnTo>
                <a:lnTo>
                  <a:pt x="677573" y="1542"/>
                </a:lnTo>
                <a:lnTo>
                  <a:pt x="630711" y="6106"/>
                </a:lnTo>
                <a:lnTo>
                  <a:pt x="584768" y="13597"/>
                </a:lnTo>
                <a:lnTo>
                  <a:pt x="539840" y="23918"/>
                </a:lnTo>
                <a:lnTo>
                  <a:pt x="496022" y="36974"/>
                </a:lnTo>
                <a:lnTo>
                  <a:pt x="453410" y="52669"/>
                </a:lnTo>
                <a:lnTo>
                  <a:pt x="412099" y="70908"/>
                </a:lnTo>
                <a:lnTo>
                  <a:pt x="372186" y="91595"/>
                </a:lnTo>
                <a:lnTo>
                  <a:pt x="333765" y="114635"/>
                </a:lnTo>
                <a:lnTo>
                  <a:pt x="296932" y="139932"/>
                </a:lnTo>
                <a:lnTo>
                  <a:pt x="261782" y="167390"/>
                </a:lnTo>
                <a:lnTo>
                  <a:pt x="228412" y="196915"/>
                </a:lnTo>
                <a:lnTo>
                  <a:pt x="196917" y="228409"/>
                </a:lnTo>
                <a:lnTo>
                  <a:pt x="167392" y="261779"/>
                </a:lnTo>
                <a:lnTo>
                  <a:pt x="139934" y="296928"/>
                </a:lnTo>
                <a:lnTo>
                  <a:pt x="114636" y="333760"/>
                </a:lnTo>
                <a:lnTo>
                  <a:pt x="91596" y="372181"/>
                </a:lnTo>
                <a:lnTo>
                  <a:pt x="70909" y="412094"/>
                </a:lnTo>
                <a:lnTo>
                  <a:pt x="52669" y="453405"/>
                </a:lnTo>
                <a:lnTo>
                  <a:pt x="36974" y="496016"/>
                </a:lnTo>
                <a:lnTo>
                  <a:pt x="23918" y="539834"/>
                </a:lnTo>
                <a:lnTo>
                  <a:pt x="13597" y="584761"/>
                </a:lnTo>
                <a:lnTo>
                  <a:pt x="6107" y="630704"/>
                </a:lnTo>
                <a:lnTo>
                  <a:pt x="1542" y="677566"/>
                </a:lnTo>
                <a:lnTo>
                  <a:pt x="0" y="725251"/>
                </a:lnTo>
                <a:lnTo>
                  <a:pt x="1542" y="772939"/>
                </a:lnTo>
                <a:lnTo>
                  <a:pt x="6107" y="819804"/>
                </a:lnTo>
                <a:lnTo>
                  <a:pt x="13597" y="865749"/>
                </a:lnTo>
                <a:lnTo>
                  <a:pt x="23918" y="910679"/>
                </a:lnTo>
                <a:lnTo>
                  <a:pt x="36974" y="954498"/>
                </a:lnTo>
                <a:lnTo>
                  <a:pt x="52669" y="997112"/>
                </a:lnTo>
                <a:lnTo>
                  <a:pt x="70909" y="1038423"/>
                </a:lnTo>
                <a:lnTo>
                  <a:pt x="91596" y="1078338"/>
                </a:lnTo>
                <a:lnTo>
                  <a:pt x="114636" y="1116760"/>
                </a:lnTo>
                <a:lnTo>
                  <a:pt x="139934" y="1153593"/>
                </a:lnTo>
                <a:lnTo>
                  <a:pt x="167392" y="1188743"/>
                </a:lnTo>
                <a:lnTo>
                  <a:pt x="196917" y="1222113"/>
                </a:lnTo>
                <a:lnTo>
                  <a:pt x="228412" y="1253608"/>
                </a:lnTo>
                <a:lnTo>
                  <a:pt x="261782" y="1283133"/>
                </a:lnTo>
                <a:lnTo>
                  <a:pt x="296932" y="1310591"/>
                </a:lnTo>
                <a:lnTo>
                  <a:pt x="333765" y="1335888"/>
                </a:lnTo>
                <a:lnTo>
                  <a:pt x="372186" y="1358928"/>
                </a:lnTo>
                <a:lnTo>
                  <a:pt x="412099" y="1379615"/>
                </a:lnTo>
                <a:lnTo>
                  <a:pt x="453410" y="1397854"/>
                </a:lnTo>
                <a:lnTo>
                  <a:pt x="496022" y="1413549"/>
                </a:lnTo>
                <a:lnTo>
                  <a:pt x="539840" y="1426605"/>
                </a:lnTo>
                <a:lnTo>
                  <a:pt x="584768" y="1436925"/>
                </a:lnTo>
                <a:lnTo>
                  <a:pt x="630711" y="1444416"/>
                </a:lnTo>
                <a:lnTo>
                  <a:pt x="677573" y="1448980"/>
                </a:lnTo>
                <a:lnTo>
                  <a:pt x="725258" y="1450522"/>
                </a:lnTo>
                <a:lnTo>
                  <a:pt x="772944" y="1448980"/>
                </a:lnTo>
                <a:lnTo>
                  <a:pt x="819806" y="1444416"/>
                </a:lnTo>
                <a:lnTo>
                  <a:pt x="865749" y="1436925"/>
                </a:lnTo>
                <a:lnTo>
                  <a:pt x="910678" y="1426605"/>
                </a:lnTo>
                <a:lnTo>
                  <a:pt x="954496" y="1413549"/>
                </a:lnTo>
                <a:lnTo>
                  <a:pt x="997109" y="1397854"/>
                </a:lnTo>
                <a:lnTo>
                  <a:pt x="1038420" y="1379615"/>
                </a:lnTo>
                <a:lnTo>
                  <a:pt x="1078334" y="1358928"/>
                </a:lnTo>
                <a:lnTo>
                  <a:pt x="1116756" y="1335888"/>
                </a:lnTo>
                <a:lnTo>
                  <a:pt x="1153590" y="1310591"/>
                </a:lnTo>
                <a:lnTo>
                  <a:pt x="1188740" y="1283133"/>
                </a:lnTo>
                <a:lnTo>
                  <a:pt x="1222110" y="1253608"/>
                </a:lnTo>
                <a:lnTo>
                  <a:pt x="1253606" y="1222113"/>
                </a:lnTo>
                <a:lnTo>
                  <a:pt x="1283132" y="1188743"/>
                </a:lnTo>
                <a:lnTo>
                  <a:pt x="1310591" y="1153593"/>
                </a:lnTo>
                <a:lnTo>
                  <a:pt x="1335889" y="1116760"/>
                </a:lnTo>
                <a:lnTo>
                  <a:pt x="1358930" y="1078338"/>
                </a:lnTo>
                <a:lnTo>
                  <a:pt x="1379618" y="1038423"/>
                </a:lnTo>
                <a:lnTo>
                  <a:pt x="1397858" y="997112"/>
                </a:lnTo>
                <a:lnTo>
                  <a:pt x="1413554" y="954498"/>
                </a:lnTo>
                <a:lnTo>
                  <a:pt x="1426611" y="910679"/>
                </a:lnTo>
                <a:lnTo>
                  <a:pt x="1436932" y="865749"/>
                </a:lnTo>
                <a:lnTo>
                  <a:pt x="1444423" y="819804"/>
                </a:lnTo>
                <a:lnTo>
                  <a:pt x="1448987" y="772939"/>
                </a:lnTo>
                <a:lnTo>
                  <a:pt x="1450530" y="725251"/>
                </a:lnTo>
                <a:close/>
              </a:path>
            </a:pathLst>
          </a:custGeom>
          <a:solidFill>
            <a:srgbClr val="2553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2">
            <a:extLst>
              <a:ext uri="{FF2B5EF4-FFF2-40B4-BE49-F238E27FC236}">
                <a16:creationId xmlns:a16="http://schemas.microsoft.com/office/drawing/2014/main" id="{3251E896-5D1D-784A-A3AE-F1B22C209088}"/>
              </a:ext>
            </a:extLst>
          </p:cNvPr>
          <p:cNvSpPr txBox="1"/>
          <p:nvPr/>
        </p:nvSpPr>
        <p:spPr>
          <a:xfrm>
            <a:off x="5501428" y="3842535"/>
            <a:ext cx="1272718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95"/>
              </a:spcBef>
            </a:pPr>
            <a:r>
              <a:rPr lang="ru-RU" sz="1100" b="1" dirty="0">
                <a:solidFill>
                  <a:srgbClr val="FFFFFF"/>
                </a:solidFill>
                <a:cs typeface="Arial"/>
              </a:rPr>
              <a:t>РАЗВИТИЕ ЦИФРОВОЙ ОБРАЗОВАТЕЛЬНОЙ ИНФРАСТРУКТУРЫ</a:t>
            </a:r>
            <a:endParaRPr sz="1100" dirty="0">
              <a:cs typeface="Arial"/>
            </a:endParaRPr>
          </a:p>
        </p:txBody>
      </p:sp>
      <p:sp>
        <p:nvSpPr>
          <p:cNvPr id="73" name="object 3">
            <a:extLst>
              <a:ext uri="{FF2B5EF4-FFF2-40B4-BE49-F238E27FC236}">
                <a16:creationId xmlns:a16="http://schemas.microsoft.com/office/drawing/2014/main" id="{05BFACC5-52F6-0045-92BA-E9A2B2A4D429}"/>
              </a:ext>
            </a:extLst>
          </p:cNvPr>
          <p:cNvSpPr>
            <a:spLocks noChangeAspect="1"/>
          </p:cNvSpPr>
          <p:nvPr/>
        </p:nvSpPr>
        <p:spPr>
          <a:xfrm>
            <a:off x="7720467" y="5061672"/>
            <a:ext cx="1732483" cy="1732483"/>
          </a:xfrm>
          <a:custGeom>
            <a:avLst/>
            <a:gdLst/>
            <a:ahLst/>
            <a:cxnLst/>
            <a:rect l="l" t="t" r="r" b="b"/>
            <a:pathLst>
              <a:path w="1489075" h="1489075">
                <a:moveTo>
                  <a:pt x="1488770" y="744385"/>
                </a:moveTo>
                <a:lnTo>
                  <a:pt x="1487186" y="793328"/>
                </a:lnTo>
                <a:lnTo>
                  <a:pt x="1482501" y="841426"/>
                </a:lnTo>
                <a:lnTo>
                  <a:pt x="1474813" y="888580"/>
                </a:lnTo>
                <a:lnTo>
                  <a:pt x="1464220" y="934693"/>
                </a:lnTo>
                <a:lnTo>
                  <a:pt x="1450819" y="979666"/>
                </a:lnTo>
                <a:lnTo>
                  <a:pt x="1434710" y="1023402"/>
                </a:lnTo>
                <a:lnTo>
                  <a:pt x="1415989" y="1065801"/>
                </a:lnTo>
                <a:lnTo>
                  <a:pt x="1394756" y="1106767"/>
                </a:lnTo>
                <a:lnTo>
                  <a:pt x="1371107" y="1146200"/>
                </a:lnTo>
                <a:lnTo>
                  <a:pt x="1345143" y="1184004"/>
                </a:lnTo>
                <a:lnTo>
                  <a:pt x="1316959" y="1220079"/>
                </a:lnTo>
                <a:lnTo>
                  <a:pt x="1286656" y="1254329"/>
                </a:lnTo>
                <a:lnTo>
                  <a:pt x="1254330" y="1286653"/>
                </a:lnTo>
                <a:lnTo>
                  <a:pt x="1220079" y="1316956"/>
                </a:lnTo>
                <a:lnTo>
                  <a:pt x="1184003" y="1345138"/>
                </a:lnTo>
                <a:lnTo>
                  <a:pt x="1146199" y="1371102"/>
                </a:lnTo>
                <a:lnTo>
                  <a:pt x="1106764" y="1394749"/>
                </a:lnTo>
                <a:lnTo>
                  <a:pt x="1065798" y="1415981"/>
                </a:lnTo>
                <a:lnTo>
                  <a:pt x="1023398" y="1434700"/>
                </a:lnTo>
                <a:lnTo>
                  <a:pt x="979663" y="1450809"/>
                </a:lnTo>
                <a:lnTo>
                  <a:pt x="934690" y="1464209"/>
                </a:lnTo>
                <a:lnTo>
                  <a:pt x="888577" y="1474802"/>
                </a:lnTo>
                <a:lnTo>
                  <a:pt x="841424" y="1482489"/>
                </a:lnTo>
                <a:lnTo>
                  <a:pt x="793327" y="1487174"/>
                </a:lnTo>
                <a:lnTo>
                  <a:pt x="744385" y="1488757"/>
                </a:lnTo>
                <a:lnTo>
                  <a:pt x="695441" y="1487174"/>
                </a:lnTo>
                <a:lnTo>
                  <a:pt x="647343" y="1482489"/>
                </a:lnTo>
                <a:lnTo>
                  <a:pt x="600188" y="1474802"/>
                </a:lnTo>
                <a:lnTo>
                  <a:pt x="554075" y="1464209"/>
                </a:lnTo>
                <a:lnTo>
                  <a:pt x="509102" y="1450809"/>
                </a:lnTo>
                <a:lnTo>
                  <a:pt x="465366" y="1434700"/>
                </a:lnTo>
                <a:lnTo>
                  <a:pt x="422966" y="1415981"/>
                </a:lnTo>
                <a:lnTo>
                  <a:pt x="381999" y="1394749"/>
                </a:lnTo>
                <a:lnTo>
                  <a:pt x="342565" y="1371102"/>
                </a:lnTo>
                <a:lnTo>
                  <a:pt x="304761" y="1345138"/>
                </a:lnTo>
                <a:lnTo>
                  <a:pt x="268685" y="1316956"/>
                </a:lnTo>
                <a:lnTo>
                  <a:pt x="234435" y="1286653"/>
                </a:lnTo>
                <a:lnTo>
                  <a:pt x="202109" y="1254329"/>
                </a:lnTo>
                <a:lnTo>
                  <a:pt x="171806" y="1220079"/>
                </a:lnTo>
                <a:lnTo>
                  <a:pt x="143623" y="1184004"/>
                </a:lnTo>
                <a:lnTo>
                  <a:pt x="117659" y="1146200"/>
                </a:lnTo>
                <a:lnTo>
                  <a:pt x="94011" y="1106767"/>
                </a:lnTo>
                <a:lnTo>
                  <a:pt x="72778" y="1065801"/>
                </a:lnTo>
                <a:lnTo>
                  <a:pt x="54058" y="1023402"/>
                </a:lnTo>
                <a:lnTo>
                  <a:pt x="37949" y="979666"/>
                </a:lnTo>
                <a:lnTo>
                  <a:pt x="24549" y="934693"/>
                </a:lnTo>
                <a:lnTo>
                  <a:pt x="13956" y="888580"/>
                </a:lnTo>
                <a:lnTo>
                  <a:pt x="6268" y="841426"/>
                </a:lnTo>
                <a:lnTo>
                  <a:pt x="1583" y="793328"/>
                </a:lnTo>
                <a:lnTo>
                  <a:pt x="0" y="744385"/>
                </a:lnTo>
                <a:lnTo>
                  <a:pt x="1583" y="695443"/>
                </a:lnTo>
                <a:lnTo>
                  <a:pt x="6268" y="647346"/>
                </a:lnTo>
                <a:lnTo>
                  <a:pt x="13956" y="600192"/>
                </a:lnTo>
                <a:lnTo>
                  <a:pt x="24549" y="554080"/>
                </a:lnTo>
                <a:lnTo>
                  <a:pt x="37949" y="509107"/>
                </a:lnTo>
                <a:lnTo>
                  <a:pt x="54058" y="465371"/>
                </a:lnTo>
                <a:lnTo>
                  <a:pt x="72778" y="422971"/>
                </a:lnTo>
                <a:lnTo>
                  <a:pt x="94011" y="382005"/>
                </a:lnTo>
                <a:lnTo>
                  <a:pt x="117659" y="342571"/>
                </a:lnTo>
                <a:lnTo>
                  <a:pt x="143623" y="304766"/>
                </a:lnTo>
                <a:lnTo>
                  <a:pt x="171806" y="268690"/>
                </a:lnTo>
                <a:lnTo>
                  <a:pt x="202109" y="234440"/>
                </a:lnTo>
                <a:lnTo>
                  <a:pt x="234435" y="202114"/>
                </a:lnTo>
                <a:lnTo>
                  <a:pt x="268685" y="171810"/>
                </a:lnTo>
                <a:lnTo>
                  <a:pt x="304761" y="143627"/>
                </a:lnTo>
                <a:lnTo>
                  <a:pt x="342565" y="117662"/>
                </a:lnTo>
                <a:lnTo>
                  <a:pt x="381999" y="94014"/>
                </a:lnTo>
                <a:lnTo>
                  <a:pt x="422966" y="72780"/>
                </a:lnTo>
                <a:lnTo>
                  <a:pt x="465366" y="54060"/>
                </a:lnTo>
                <a:lnTo>
                  <a:pt x="509102" y="37950"/>
                </a:lnTo>
                <a:lnTo>
                  <a:pt x="554075" y="24549"/>
                </a:lnTo>
                <a:lnTo>
                  <a:pt x="600188" y="13956"/>
                </a:lnTo>
                <a:lnTo>
                  <a:pt x="647343" y="6268"/>
                </a:lnTo>
                <a:lnTo>
                  <a:pt x="695441" y="1583"/>
                </a:lnTo>
                <a:lnTo>
                  <a:pt x="744385" y="0"/>
                </a:lnTo>
                <a:lnTo>
                  <a:pt x="793327" y="1583"/>
                </a:lnTo>
                <a:lnTo>
                  <a:pt x="841424" y="6268"/>
                </a:lnTo>
                <a:lnTo>
                  <a:pt x="888577" y="13956"/>
                </a:lnTo>
                <a:lnTo>
                  <a:pt x="934690" y="24549"/>
                </a:lnTo>
                <a:lnTo>
                  <a:pt x="979663" y="37950"/>
                </a:lnTo>
                <a:lnTo>
                  <a:pt x="1023398" y="54060"/>
                </a:lnTo>
                <a:lnTo>
                  <a:pt x="1065798" y="72780"/>
                </a:lnTo>
                <a:lnTo>
                  <a:pt x="1106764" y="94014"/>
                </a:lnTo>
                <a:lnTo>
                  <a:pt x="1146199" y="117662"/>
                </a:lnTo>
                <a:lnTo>
                  <a:pt x="1184003" y="143627"/>
                </a:lnTo>
                <a:lnTo>
                  <a:pt x="1220079" y="171810"/>
                </a:lnTo>
                <a:lnTo>
                  <a:pt x="1254330" y="202114"/>
                </a:lnTo>
                <a:lnTo>
                  <a:pt x="1286656" y="234440"/>
                </a:lnTo>
                <a:lnTo>
                  <a:pt x="1316959" y="268690"/>
                </a:lnTo>
                <a:lnTo>
                  <a:pt x="1345143" y="304766"/>
                </a:lnTo>
                <a:lnTo>
                  <a:pt x="1371107" y="342571"/>
                </a:lnTo>
                <a:lnTo>
                  <a:pt x="1394756" y="382005"/>
                </a:lnTo>
                <a:lnTo>
                  <a:pt x="1415989" y="422971"/>
                </a:lnTo>
                <a:lnTo>
                  <a:pt x="1434710" y="465371"/>
                </a:lnTo>
                <a:lnTo>
                  <a:pt x="1450819" y="509107"/>
                </a:lnTo>
                <a:lnTo>
                  <a:pt x="1464220" y="554080"/>
                </a:lnTo>
                <a:lnTo>
                  <a:pt x="1474813" y="600192"/>
                </a:lnTo>
                <a:lnTo>
                  <a:pt x="1482501" y="647346"/>
                </a:lnTo>
                <a:lnTo>
                  <a:pt x="1487186" y="695443"/>
                </a:lnTo>
                <a:lnTo>
                  <a:pt x="1488770" y="744385"/>
                </a:lnTo>
                <a:close/>
              </a:path>
            </a:pathLst>
          </a:custGeom>
          <a:ln w="3486">
            <a:solidFill>
              <a:srgbClr val="62626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03B92FC5-3F1B-634B-8F33-EE3BB87EB39E}"/>
              </a:ext>
            </a:extLst>
          </p:cNvPr>
          <p:cNvSpPr>
            <a:spLocks noChangeAspect="1"/>
          </p:cNvSpPr>
          <p:nvPr/>
        </p:nvSpPr>
        <p:spPr>
          <a:xfrm>
            <a:off x="7882194" y="5235914"/>
            <a:ext cx="1429577" cy="1429577"/>
          </a:xfrm>
          <a:custGeom>
            <a:avLst/>
            <a:gdLst/>
            <a:ahLst/>
            <a:cxnLst/>
            <a:rect l="l" t="t" r="r" b="b"/>
            <a:pathLst>
              <a:path w="1228725" h="1228725">
                <a:moveTo>
                  <a:pt x="1228217" y="614121"/>
                </a:moveTo>
                <a:lnTo>
                  <a:pt x="1226369" y="566128"/>
                </a:lnTo>
                <a:lnTo>
                  <a:pt x="1220917" y="519145"/>
                </a:lnTo>
                <a:lnTo>
                  <a:pt x="1211998" y="473309"/>
                </a:lnTo>
                <a:lnTo>
                  <a:pt x="1199747" y="428757"/>
                </a:lnTo>
                <a:lnTo>
                  <a:pt x="1184302" y="385624"/>
                </a:lnTo>
                <a:lnTo>
                  <a:pt x="1165798" y="344047"/>
                </a:lnTo>
                <a:lnTo>
                  <a:pt x="1144373" y="304164"/>
                </a:lnTo>
                <a:lnTo>
                  <a:pt x="1120163" y="266109"/>
                </a:lnTo>
                <a:lnTo>
                  <a:pt x="1093304" y="230021"/>
                </a:lnTo>
                <a:lnTo>
                  <a:pt x="1063933" y="196035"/>
                </a:lnTo>
                <a:lnTo>
                  <a:pt x="1032186" y="164288"/>
                </a:lnTo>
                <a:lnTo>
                  <a:pt x="998201" y="134916"/>
                </a:lnTo>
                <a:lnTo>
                  <a:pt x="962112" y="108057"/>
                </a:lnTo>
                <a:lnTo>
                  <a:pt x="924058" y="83846"/>
                </a:lnTo>
                <a:lnTo>
                  <a:pt x="884174" y="62420"/>
                </a:lnTo>
                <a:lnTo>
                  <a:pt x="842597" y="43916"/>
                </a:lnTo>
                <a:lnTo>
                  <a:pt x="799464" y="28470"/>
                </a:lnTo>
                <a:lnTo>
                  <a:pt x="754911" y="16219"/>
                </a:lnTo>
                <a:lnTo>
                  <a:pt x="709074" y="7299"/>
                </a:lnTo>
                <a:lnTo>
                  <a:pt x="662090" y="1847"/>
                </a:lnTo>
                <a:lnTo>
                  <a:pt x="614095" y="0"/>
                </a:lnTo>
                <a:lnTo>
                  <a:pt x="566104" y="1847"/>
                </a:lnTo>
                <a:lnTo>
                  <a:pt x="519124" y="7299"/>
                </a:lnTo>
                <a:lnTo>
                  <a:pt x="473289" y="16219"/>
                </a:lnTo>
                <a:lnTo>
                  <a:pt x="428739" y="28470"/>
                </a:lnTo>
                <a:lnTo>
                  <a:pt x="385607" y="43916"/>
                </a:lnTo>
                <a:lnTo>
                  <a:pt x="344033" y="62420"/>
                </a:lnTo>
                <a:lnTo>
                  <a:pt x="304150" y="83846"/>
                </a:lnTo>
                <a:lnTo>
                  <a:pt x="266098" y="108057"/>
                </a:lnTo>
                <a:lnTo>
                  <a:pt x="230011" y="134916"/>
                </a:lnTo>
                <a:lnTo>
                  <a:pt x="196026" y="164288"/>
                </a:lnTo>
                <a:lnTo>
                  <a:pt x="164280" y="196035"/>
                </a:lnTo>
                <a:lnTo>
                  <a:pt x="134910" y="230021"/>
                </a:lnTo>
                <a:lnTo>
                  <a:pt x="108052" y="266109"/>
                </a:lnTo>
                <a:lnTo>
                  <a:pt x="83842" y="304164"/>
                </a:lnTo>
                <a:lnTo>
                  <a:pt x="62417" y="344047"/>
                </a:lnTo>
                <a:lnTo>
                  <a:pt x="43914" y="385624"/>
                </a:lnTo>
                <a:lnTo>
                  <a:pt x="28469" y="428757"/>
                </a:lnTo>
                <a:lnTo>
                  <a:pt x="16218" y="473309"/>
                </a:lnTo>
                <a:lnTo>
                  <a:pt x="7299" y="519145"/>
                </a:lnTo>
                <a:lnTo>
                  <a:pt x="1847" y="566128"/>
                </a:lnTo>
                <a:lnTo>
                  <a:pt x="0" y="614121"/>
                </a:lnTo>
                <a:lnTo>
                  <a:pt x="1847" y="662115"/>
                </a:lnTo>
                <a:lnTo>
                  <a:pt x="7299" y="709098"/>
                </a:lnTo>
                <a:lnTo>
                  <a:pt x="16218" y="754935"/>
                </a:lnTo>
                <a:lnTo>
                  <a:pt x="28469" y="799487"/>
                </a:lnTo>
                <a:lnTo>
                  <a:pt x="43914" y="842619"/>
                </a:lnTo>
                <a:lnTo>
                  <a:pt x="62417" y="884195"/>
                </a:lnTo>
                <a:lnTo>
                  <a:pt x="83842" y="924077"/>
                </a:lnTo>
                <a:lnTo>
                  <a:pt x="108052" y="962130"/>
                </a:lnTo>
                <a:lnTo>
                  <a:pt x="134910" y="998216"/>
                </a:lnTo>
                <a:lnTo>
                  <a:pt x="164280" y="1032200"/>
                </a:lnTo>
                <a:lnTo>
                  <a:pt x="196026" y="1063945"/>
                </a:lnTo>
                <a:lnTo>
                  <a:pt x="230011" y="1093314"/>
                </a:lnTo>
                <a:lnTo>
                  <a:pt x="266098" y="1120171"/>
                </a:lnTo>
                <a:lnTo>
                  <a:pt x="304150" y="1144380"/>
                </a:lnTo>
                <a:lnTo>
                  <a:pt x="344033" y="1165803"/>
                </a:lnTo>
                <a:lnTo>
                  <a:pt x="385607" y="1184305"/>
                </a:lnTo>
                <a:lnTo>
                  <a:pt x="428739" y="1199749"/>
                </a:lnTo>
                <a:lnTo>
                  <a:pt x="473289" y="1211999"/>
                </a:lnTo>
                <a:lnTo>
                  <a:pt x="519124" y="1220918"/>
                </a:lnTo>
                <a:lnTo>
                  <a:pt x="566104" y="1226369"/>
                </a:lnTo>
                <a:lnTo>
                  <a:pt x="614095" y="1228217"/>
                </a:lnTo>
                <a:lnTo>
                  <a:pt x="662090" y="1226369"/>
                </a:lnTo>
                <a:lnTo>
                  <a:pt x="709074" y="1220918"/>
                </a:lnTo>
                <a:lnTo>
                  <a:pt x="754911" y="1211999"/>
                </a:lnTo>
                <a:lnTo>
                  <a:pt x="799464" y="1199749"/>
                </a:lnTo>
                <a:lnTo>
                  <a:pt x="842597" y="1184305"/>
                </a:lnTo>
                <a:lnTo>
                  <a:pt x="884174" y="1165803"/>
                </a:lnTo>
                <a:lnTo>
                  <a:pt x="924058" y="1144380"/>
                </a:lnTo>
                <a:lnTo>
                  <a:pt x="962112" y="1120171"/>
                </a:lnTo>
                <a:lnTo>
                  <a:pt x="998201" y="1093314"/>
                </a:lnTo>
                <a:lnTo>
                  <a:pt x="1032186" y="1063945"/>
                </a:lnTo>
                <a:lnTo>
                  <a:pt x="1063933" y="1032200"/>
                </a:lnTo>
                <a:lnTo>
                  <a:pt x="1093304" y="998216"/>
                </a:lnTo>
                <a:lnTo>
                  <a:pt x="1120163" y="962130"/>
                </a:lnTo>
                <a:lnTo>
                  <a:pt x="1144373" y="924077"/>
                </a:lnTo>
                <a:lnTo>
                  <a:pt x="1165798" y="884195"/>
                </a:lnTo>
                <a:lnTo>
                  <a:pt x="1184302" y="842619"/>
                </a:lnTo>
                <a:lnTo>
                  <a:pt x="1199747" y="799487"/>
                </a:lnTo>
                <a:lnTo>
                  <a:pt x="1211998" y="754935"/>
                </a:lnTo>
                <a:lnTo>
                  <a:pt x="1220917" y="709098"/>
                </a:lnTo>
                <a:lnTo>
                  <a:pt x="1226369" y="662115"/>
                </a:lnTo>
                <a:lnTo>
                  <a:pt x="1228217" y="614121"/>
                </a:lnTo>
                <a:close/>
              </a:path>
            </a:pathLst>
          </a:custGeom>
          <a:solidFill>
            <a:srgbClr val="255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">
            <a:extLst>
              <a:ext uri="{FF2B5EF4-FFF2-40B4-BE49-F238E27FC236}">
                <a16:creationId xmlns:a16="http://schemas.microsoft.com/office/drawing/2014/main" id="{6D889CC6-D285-2A47-AA59-ED32C73B94F6}"/>
              </a:ext>
            </a:extLst>
          </p:cNvPr>
          <p:cNvSpPr txBox="1"/>
          <p:nvPr/>
        </p:nvSpPr>
        <p:spPr>
          <a:xfrm>
            <a:off x="8013599" y="5526082"/>
            <a:ext cx="1214916" cy="86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cs typeface="Arial"/>
              </a:rPr>
              <a:t>ЦИФРОВАЯ  ГРАМОТНОСТЬ И  КОМПЕТЕНЦИИ  ЦИФРОВОЙ  ЭКОНОМИКИ</a:t>
            </a:r>
            <a:endParaRPr sz="1100" dirty="0">
              <a:cs typeface="Arial"/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B5B4E1A7-3B9C-FD4B-9719-9799200E1E78}"/>
              </a:ext>
            </a:extLst>
          </p:cNvPr>
          <p:cNvSpPr>
            <a:spLocks noChangeAspect="1"/>
          </p:cNvSpPr>
          <p:nvPr/>
        </p:nvSpPr>
        <p:spPr>
          <a:xfrm>
            <a:off x="10189995" y="3430646"/>
            <a:ext cx="1494507" cy="1494507"/>
          </a:xfrm>
          <a:custGeom>
            <a:avLst/>
            <a:gdLst/>
            <a:ahLst/>
            <a:cxnLst/>
            <a:rect l="l" t="t" r="r" b="b"/>
            <a:pathLst>
              <a:path w="1450975" h="1450975">
                <a:moveTo>
                  <a:pt x="1450530" y="725251"/>
                </a:moveTo>
                <a:lnTo>
                  <a:pt x="1448987" y="677566"/>
                </a:lnTo>
                <a:lnTo>
                  <a:pt x="1444423" y="630704"/>
                </a:lnTo>
                <a:lnTo>
                  <a:pt x="1436932" y="584761"/>
                </a:lnTo>
                <a:lnTo>
                  <a:pt x="1426611" y="539834"/>
                </a:lnTo>
                <a:lnTo>
                  <a:pt x="1413554" y="496016"/>
                </a:lnTo>
                <a:lnTo>
                  <a:pt x="1397858" y="453405"/>
                </a:lnTo>
                <a:lnTo>
                  <a:pt x="1379618" y="412094"/>
                </a:lnTo>
                <a:lnTo>
                  <a:pt x="1358930" y="372181"/>
                </a:lnTo>
                <a:lnTo>
                  <a:pt x="1335889" y="333760"/>
                </a:lnTo>
                <a:lnTo>
                  <a:pt x="1310591" y="296928"/>
                </a:lnTo>
                <a:lnTo>
                  <a:pt x="1283132" y="261779"/>
                </a:lnTo>
                <a:lnTo>
                  <a:pt x="1253606" y="228409"/>
                </a:lnTo>
                <a:lnTo>
                  <a:pt x="1222110" y="196915"/>
                </a:lnTo>
                <a:lnTo>
                  <a:pt x="1188740" y="167390"/>
                </a:lnTo>
                <a:lnTo>
                  <a:pt x="1153590" y="139932"/>
                </a:lnTo>
                <a:lnTo>
                  <a:pt x="1116756" y="114635"/>
                </a:lnTo>
                <a:lnTo>
                  <a:pt x="1078334" y="91595"/>
                </a:lnTo>
                <a:lnTo>
                  <a:pt x="1038420" y="70908"/>
                </a:lnTo>
                <a:lnTo>
                  <a:pt x="997109" y="52669"/>
                </a:lnTo>
                <a:lnTo>
                  <a:pt x="954496" y="36974"/>
                </a:lnTo>
                <a:lnTo>
                  <a:pt x="910678" y="23918"/>
                </a:lnTo>
                <a:lnTo>
                  <a:pt x="865749" y="13597"/>
                </a:lnTo>
                <a:lnTo>
                  <a:pt x="819806" y="6106"/>
                </a:lnTo>
                <a:lnTo>
                  <a:pt x="772944" y="1542"/>
                </a:lnTo>
                <a:lnTo>
                  <a:pt x="725258" y="0"/>
                </a:lnTo>
                <a:lnTo>
                  <a:pt x="677573" y="1542"/>
                </a:lnTo>
                <a:lnTo>
                  <a:pt x="630711" y="6106"/>
                </a:lnTo>
                <a:lnTo>
                  <a:pt x="584768" y="13597"/>
                </a:lnTo>
                <a:lnTo>
                  <a:pt x="539840" y="23918"/>
                </a:lnTo>
                <a:lnTo>
                  <a:pt x="496022" y="36974"/>
                </a:lnTo>
                <a:lnTo>
                  <a:pt x="453410" y="52669"/>
                </a:lnTo>
                <a:lnTo>
                  <a:pt x="412099" y="70908"/>
                </a:lnTo>
                <a:lnTo>
                  <a:pt x="372186" y="91595"/>
                </a:lnTo>
                <a:lnTo>
                  <a:pt x="333765" y="114635"/>
                </a:lnTo>
                <a:lnTo>
                  <a:pt x="296932" y="139932"/>
                </a:lnTo>
                <a:lnTo>
                  <a:pt x="261782" y="167390"/>
                </a:lnTo>
                <a:lnTo>
                  <a:pt x="228412" y="196915"/>
                </a:lnTo>
                <a:lnTo>
                  <a:pt x="196917" y="228409"/>
                </a:lnTo>
                <a:lnTo>
                  <a:pt x="167392" y="261779"/>
                </a:lnTo>
                <a:lnTo>
                  <a:pt x="139934" y="296928"/>
                </a:lnTo>
                <a:lnTo>
                  <a:pt x="114636" y="333760"/>
                </a:lnTo>
                <a:lnTo>
                  <a:pt x="91596" y="372181"/>
                </a:lnTo>
                <a:lnTo>
                  <a:pt x="70909" y="412094"/>
                </a:lnTo>
                <a:lnTo>
                  <a:pt x="52669" y="453405"/>
                </a:lnTo>
                <a:lnTo>
                  <a:pt x="36974" y="496016"/>
                </a:lnTo>
                <a:lnTo>
                  <a:pt x="23918" y="539834"/>
                </a:lnTo>
                <a:lnTo>
                  <a:pt x="13597" y="584761"/>
                </a:lnTo>
                <a:lnTo>
                  <a:pt x="6107" y="630704"/>
                </a:lnTo>
                <a:lnTo>
                  <a:pt x="1542" y="677566"/>
                </a:lnTo>
                <a:lnTo>
                  <a:pt x="0" y="725251"/>
                </a:lnTo>
                <a:lnTo>
                  <a:pt x="1542" y="772939"/>
                </a:lnTo>
                <a:lnTo>
                  <a:pt x="6107" y="819804"/>
                </a:lnTo>
                <a:lnTo>
                  <a:pt x="13597" y="865749"/>
                </a:lnTo>
                <a:lnTo>
                  <a:pt x="23918" y="910679"/>
                </a:lnTo>
                <a:lnTo>
                  <a:pt x="36974" y="954498"/>
                </a:lnTo>
                <a:lnTo>
                  <a:pt x="52669" y="997112"/>
                </a:lnTo>
                <a:lnTo>
                  <a:pt x="70909" y="1038423"/>
                </a:lnTo>
                <a:lnTo>
                  <a:pt x="91596" y="1078338"/>
                </a:lnTo>
                <a:lnTo>
                  <a:pt x="114636" y="1116760"/>
                </a:lnTo>
                <a:lnTo>
                  <a:pt x="139934" y="1153593"/>
                </a:lnTo>
                <a:lnTo>
                  <a:pt x="167392" y="1188743"/>
                </a:lnTo>
                <a:lnTo>
                  <a:pt x="196917" y="1222113"/>
                </a:lnTo>
                <a:lnTo>
                  <a:pt x="228412" y="1253608"/>
                </a:lnTo>
                <a:lnTo>
                  <a:pt x="261782" y="1283133"/>
                </a:lnTo>
                <a:lnTo>
                  <a:pt x="296932" y="1310591"/>
                </a:lnTo>
                <a:lnTo>
                  <a:pt x="333765" y="1335888"/>
                </a:lnTo>
                <a:lnTo>
                  <a:pt x="372186" y="1358928"/>
                </a:lnTo>
                <a:lnTo>
                  <a:pt x="412099" y="1379615"/>
                </a:lnTo>
                <a:lnTo>
                  <a:pt x="453410" y="1397854"/>
                </a:lnTo>
                <a:lnTo>
                  <a:pt x="496022" y="1413549"/>
                </a:lnTo>
                <a:lnTo>
                  <a:pt x="539840" y="1426605"/>
                </a:lnTo>
                <a:lnTo>
                  <a:pt x="584768" y="1436925"/>
                </a:lnTo>
                <a:lnTo>
                  <a:pt x="630711" y="1444416"/>
                </a:lnTo>
                <a:lnTo>
                  <a:pt x="677573" y="1448980"/>
                </a:lnTo>
                <a:lnTo>
                  <a:pt x="725258" y="1450522"/>
                </a:lnTo>
                <a:lnTo>
                  <a:pt x="772944" y="1448980"/>
                </a:lnTo>
                <a:lnTo>
                  <a:pt x="819806" y="1444416"/>
                </a:lnTo>
                <a:lnTo>
                  <a:pt x="865749" y="1436925"/>
                </a:lnTo>
                <a:lnTo>
                  <a:pt x="910678" y="1426605"/>
                </a:lnTo>
                <a:lnTo>
                  <a:pt x="954496" y="1413549"/>
                </a:lnTo>
                <a:lnTo>
                  <a:pt x="997109" y="1397854"/>
                </a:lnTo>
                <a:lnTo>
                  <a:pt x="1038420" y="1379615"/>
                </a:lnTo>
                <a:lnTo>
                  <a:pt x="1078334" y="1358928"/>
                </a:lnTo>
                <a:lnTo>
                  <a:pt x="1116756" y="1335888"/>
                </a:lnTo>
                <a:lnTo>
                  <a:pt x="1153590" y="1310591"/>
                </a:lnTo>
                <a:lnTo>
                  <a:pt x="1188740" y="1283133"/>
                </a:lnTo>
                <a:lnTo>
                  <a:pt x="1222110" y="1253608"/>
                </a:lnTo>
                <a:lnTo>
                  <a:pt x="1253606" y="1222113"/>
                </a:lnTo>
                <a:lnTo>
                  <a:pt x="1283132" y="1188743"/>
                </a:lnTo>
                <a:lnTo>
                  <a:pt x="1310591" y="1153593"/>
                </a:lnTo>
                <a:lnTo>
                  <a:pt x="1335889" y="1116760"/>
                </a:lnTo>
                <a:lnTo>
                  <a:pt x="1358930" y="1078338"/>
                </a:lnTo>
                <a:lnTo>
                  <a:pt x="1379618" y="1038423"/>
                </a:lnTo>
                <a:lnTo>
                  <a:pt x="1397858" y="997112"/>
                </a:lnTo>
                <a:lnTo>
                  <a:pt x="1413554" y="954498"/>
                </a:lnTo>
                <a:lnTo>
                  <a:pt x="1426611" y="910679"/>
                </a:lnTo>
                <a:lnTo>
                  <a:pt x="1436932" y="865749"/>
                </a:lnTo>
                <a:lnTo>
                  <a:pt x="1444423" y="819804"/>
                </a:lnTo>
                <a:lnTo>
                  <a:pt x="1448987" y="772939"/>
                </a:lnTo>
                <a:lnTo>
                  <a:pt x="1450530" y="725251"/>
                </a:lnTo>
                <a:close/>
              </a:path>
            </a:pathLst>
          </a:custGeom>
          <a:solidFill>
            <a:srgbClr val="255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50">
            <a:extLst>
              <a:ext uri="{FF2B5EF4-FFF2-40B4-BE49-F238E27FC236}">
                <a16:creationId xmlns:a16="http://schemas.microsoft.com/office/drawing/2014/main" id="{159F3C97-8C2E-7842-8974-EC5B6CD883C3}"/>
              </a:ext>
            </a:extLst>
          </p:cNvPr>
          <p:cNvSpPr txBox="1"/>
          <p:nvPr/>
        </p:nvSpPr>
        <p:spPr>
          <a:xfrm>
            <a:off x="10318926" y="3743163"/>
            <a:ext cx="128987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>
                <a:solidFill>
                  <a:srgbClr val="FFFFFF"/>
                </a:solidFill>
                <a:cs typeface="Arial"/>
              </a:rPr>
              <a:t>ИСПОЛЬЗОВАНИЕ </a:t>
            </a:r>
            <a:br>
              <a:rPr lang="ru-RU" sz="1100" b="1" dirty="0">
                <a:solidFill>
                  <a:srgbClr val="FFFFFF"/>
                </a:solidFill>
                <a:cs typeface="Arial"/>
              </a:rPr>
            </a:br>
            <a:r>
              <a:rPr lang="ru-RU" sz="1100" b="1" dirty="0">
                <a:solidFill>
                  <a:srgbClr val="FFFFFF"/>
                </a:solidFill>
                <a:cs typeface="Arial"/>
              </a:rPr>
              <a:t>И РАЗВИТИЕ РАЗЛИЧНЫХ ОБРАЗОВАТЕЛЬНЫХ ТЕХНОЛОГИЙ</a:t>
            </a:r>
            <a:endParaRPr lang="ru-RU" sz="1100" dirty="0">
              <a:cs typeface="Arial"/>
            </a:endParaRPr>
          </a:p>
        </p:txBody>
      </p:sp>
      <p:sp>
        <p:nvSpPr>
          <p:cNvPr id="78" name="object 3">
            <a:extLst>
              <a:ext uri="{FF2B5EF4-FFF2-40B4-BE49-F238E27FC236}">
                <a16:creationId xmlns:a16="http://schemas.microsoft.com/office/drawing/2014/main" id="{2DC68745-431D-D84D-A657-A3AF9FD8C615}"/>
              </a:ext>
            </a:extLst>
          </p:cNvPr>
          <p:cNvSpPr>
            <a:spLocks noChangeAspect="1"/>
          </p:cNvSpPr>
          <p:nvPr/>
        </p:nvSpPr>
        <p:spPr>
          <a:xfrm>
            <a:off x="5348060" y="3396404"/>
            <a:ext cx="1588110" cy="1588110"/>
          </a:xfrm>
          <a:custGeom>
            <a:avLst/>
            <a:gdLst/>
            <a:ahLst/>
            <a:cxnLst/>
            <a:rect l="l" t="t" r="r" b="b"/>
            <a:pathLst>
              <a:path w="1489075" h="1489075">
                <a:moveTo>
                  <a:pt x="1488770" y="744385"/>
                </a:moveTo>
                <a:lnTo>
                  <a:pt x="1487186" y="793328"/>
                </a:lnTo>
                <a:lnTo>
                  <a:pt x="1482501" y="841426"/>
                </a:lnTo>
                <a:lnTo>
                  <a:pt x="1474813" y="888580"/>
                </a:lnTo>
                <a:lnTo>
                  <a:pt x="1464220" y="934693"/>
                </a:lnTo>
                <a:lnTo>
                  <a:pt x="1450819" y="979666"/>
                </a:lnTo>
                <a:lnTo>
                  <a:pt x="1434710" y="1023402"/>
                </a:lnTo>
                <a:lnTo>
                  <a:pt x="1415989" y="1065801"/>
                </a:lnTo>
                <a:lnTo>
                  <a:pt x="1394756" y="1106767"/>
                </a:lnTo>
                <a:lnTo>
                  <a:pt x="1371107" y="1146200"/>
                </a:lnTo>
                <a:lnTo>
                  <a:pt x="1345143" y="1184004"/>
                </a:lnTo>
                <a:lnTo>
                  <a:pt x="1316959" y="1220079"/>
                </a:lnTo>
                <a:lnTo>
                  <a:pt x="1286656" y="1254329"/>
                </a:lnTo>
                <a:lnTo>
                  <a:pt x="1254330" y="1286653"/>
                </a:lnTo>
                <a:lnTo>
                  <a:pt x="1220079" y="1316956"/>
                </a:lnTo>
                <a:lnTo>
                  <a:pt x="1184003" y="1345138"/>
                </a:lnTo>
                <a:lnTo>
                  <a:pt x="1146199" y="1371102"/>
                </a:lnTo>
                <a:lnTo>
                  <a:pt x="1106764" y="1394749"/>
                </a:lnTo>
                <a:lnTo>
                  <a:pt x="1065798" y="1415981"/>
                </a:lnTo>
                <a:lnTo>
                  <a:pt x="1023398" y="1434700"/>
                </a:lnTo>
                <a:lnTo>
                  <a:pt x="979663" y="1450809"/>
                </a:lnTo>
                <a:lnTo>
                  <a:pt x="934690" y="1464209"/>
                </a:lnTo>
                <a:lnTo>
                  <a:pt x="888577" y="1474802"/>
                </a:lnTo>
                <a:lnTo>
                  <a:pt x="841424" y="1482489"/>
                </a:lnTo>
                <a:lnTo>
                  <a:pt x="793327" y="1487174"/>
                </a:lnTo>
                <a:lnTo>
                  <a:pt x="744385" y="1488757"/>
                </a:lnTo>
                <a:lnTo>
                  <a:pt x="695441" y="1487174"/>
                </a:lnTo>
                <a:lnTo>
                  <a:pt x="647343" y="1482489"/>
                </a:lnTo>
                <a:lnTo>
                  <a:pt x="600188" y="1474802"/>
                </a:lnTo>
                <a:lnTo>
                  <a:pt x="554075" y="1464209"/>
                </a:lnTo>
                <a:lnTo>
                  <a:pt x="509102" y="1450809"/>
                </a:lnTo>
                <a:lnTo>
                  <a:pt x="465366" y="1434700"/>
                </a:lnTo>
                <a:lnTo>
                  <a:pt x="422966" y="1415981"/>
                </a:lnTo>
                <a:lnTo>
                  <a:pt x="381999" y="1394749"/>
                </a:lnTo>
                <a:lnTo>
                  <a:pt x="342565" y="1371102"/>
                </a:lnTo>
                <a:lnTo>
                  <a:pt x="304761" y="1345138"/>
                </a:lnTo>
                <a:lnTo>
                  <a:pt x="268685" y="1316956"/>
                </a:lnTo>
                <a:lnTo>
                  <a:pt x="234435" y="1286653"/>
                </a:lnTo>
                <a:lnTo>
                  <a:pt x="202109" y="1254329"/>
                </a:lnTo>
                <a:lnTo>
                  <a:pt x="171806" y="1220079"/>
                </a:lnTo>
                <a:lnTo>
                  <a:pt x="143623" y="1184004"/>
                </a:lnTo>
                <a:lnTo>
                  <a:pt x="117659" y="1146200"/>
                </a:lnTo>
                <a:lnTo>
                  <a:pt x="94011" y="1106767"/>
                </a:lnTo>
                <a:lnTo>
                  <a:pt x="72778" y="1065801"/>
                </a:lnTo>
                <a:lnTo>
                  <a:pt x="54058" y="1023402"/>
                </a:lnTo>
                <a:lnTo>
                  <a:pt x="37949" y="979666"/>
                </a:lnTo>
                <a:lnTo>
                  <a:pt x="24549" y="934693"/>
                </a:lnTo>
                <a:lnTo>
                  <a:pt x="13956" y="888580"/>
                </a:lnTo>
                <a:lnTo>
                  <a:pt x="6268" y="841426"/>
                </a:lnTo>
                <a:lnTo>
                  <a:pt x="1583" y="793328"/>
                </a:lnTo>
                <a:lnTo>
                  <a:pt x="0" y="744385"/>
                </a:lnTo>
                <a:lnTo>
                  <a:pt x="1583" y="695443"/>
                </a:lnTo>
                <a:lnTo>
                  <a:pt x="6268" y="647346"/>
                </a:lnTo>
                <a:lnTo>
                  <a:pt x="13956" y="600192"/>
                </a:lnTo>
                <a:lnTo>
                  <a:pt x="24549" y="554080"/>
                </a:lnTo>
                <a:lnTo>
                  <a:pt x="37949" y="509107"/>
                </a:lnTo>
                <a:lnTo>
                  <a:pt x="54058" y="465371"/>
                </a:lnTo>
                <a:lnTo>
                  <a:pt x="72778" y="422971"/>
                </a:lnTo>
                <a:lnTo>
                  <a:pt x="94011" y="382005"/>
                </a:lnTo>
                <a:lnTo>
                  <a:pt x="117659" y="342571"/>
                </a:lnTo>
                <a:lnTo>
                  <a:pt x="143623" y="304766"/>
                </a:lnTo>
                <a:lnTo>
                  <a:pt x="171806" y="268690"/>
                </a:lnTo>
                <a:lnTo>
                  <a:pt x="202109" y="234440"/>
                </a:lnTo>
                <a:lnTo>
                  <a:pt x="234435" y="202114"/>
                </a:lnTo>
                <a:lnTo>
                  <a:pt x="268685" y="171810"/>
                </a:lnTo>
                <a:lnTo>
                  <a:pt x="304761" y="143627"/>
                </a:lnTo>
                <a:lnTo>
                  <a:pt x="342565" y="117662"/>
                </a:lnTo>
                <a:lnTo>
                  <a:pt x="381999" y="94014"/>
                </a:lnTo>
                <a:lnTo>
                  <a:pt x="422966" y="72780"/>
                </a:lnTo>
                <a:lnTo>
                  <a:pt x="465366" y="54060"/>
                </a:lnTo>
                <a:lnTo>
                  <a:pt x="509102" y="37950"/>
                </a:lnTo>
                <a:lnTo>
                  <a:pt x="554075" y="24549"/>
                </a:lnTo>
                <a:lnTo>
                  <a:pt x="600188" y="13956"/>
                </a:lnTo>
                <a:lnTo>
                  <a:pt x="647343" y="6268"/>
                </a:lnTo>
                <a:lnTo>
                  <a:pt x="695441" y="1583"/>
                </a:lnTo>
                <a:lnTo>
                  <a:pt x="744385" y="0"/>
                </a:lnTo>
                <a:lnTo>
                  <a:pt x="793327" y="1583"/>
                </a:lnTo>
                <a:lnTo>
                  <a:pt x="841424" y="6268"/>
                </a:lnTo>
                <a:lnTo>
                  <a:pt x="888577" y="13956"/>
                </a:lnTo>
                <a:lnTo>
                  <a:pt x="934690" y="24549"/>
                </a:lnTo>
                <a:lnTo>
                  <a:pt x="979663" y="37950"/>
                </a:lnTo>
                <a:lnTo>
                  <a:pt x="1023398" y="54060"/>
                </a:lnTo>
                <a:lnTo>
                  <a:pt x="1065798" y="72780"/>
                </a:lnTo>
                <a:lnTo>
                  <a:pt x="1106764" y="94014"/>
                </a:lnTo>
                <a:lnTo>
                  <a:pt x="1146199" y="117662"/>
                </a:lnTo>
                <a:lnTo>
                  <a:pt x="1184003" y="143627"/>
                </a:lnTo>
                <a:lnTo>
                  <a:pt x="1220079" y="171810"/>
                </a:lnTo>
                <a:lnTo>
                  <a:pt x="1254330" y="202114"/>
                </a:lnTo>
                <a:lnTo>
                  <a:pt x="1286656" y="234440"/>
                </a:lnTo>
                <a:lnTo>
                  <a:pt x="1316959" y="268690"/>
                </a:lnTo>
                <a:lnTo>
                  <a:pt x="1345143" y="304766"/>
                </a:lnTo>
                <a:lnTo>
                  <a:pt x="1371107" y="342571"/>
                </a:lnTo>
                <a:lnTo>
                  <a:pt x="1394756" y="382005"/>
                </a:lnTo>
                <a:lnTo>
                  <a:pt x="1415989" y="422971"/>
                </a:lnTo>
                <a:lnTo>
                  <a:pt x="1434710" y="465371"/>
                </a:lnTo>
                <a:lnTo>
                  <a:pt x="1450819" y="509107"/>
                </a:lnTo>
                <a:lnTo>
                  <a:pt x="1464220" y="554080"/>
                </a:lnTo>
                <a:lnTo>
                  <a:pt x="1474813" y="600192"/>
                </a:lnTo>
                <a:lnTo>
                  <a:pt x="1482501" y="647346"/>
                </a:lnTo>
                <a:lnTo>
                  <a:pt x="1487186" y="695443"/>
                </a:lnTo>
                <a:lnTo>
                  <a:pt x="1488770" y="744385"/>
                </a:lnTo>
                <a:close/>
              </a:path>
            </a:pathLst>
          </a:custGeom>
          <a:ln w="3486">
            <a:solidFill>
              <a:srgbClr val="62626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2DC68745-431D-D84D-A657-A3AF9FD8C615}"/>
              </a:ext>
            </a:extLst>
          </p:cNvPr>
          <p:cNvSpPr>
            <a:spLocks noChangeAspect="1"/>
          </p:cNvSpPr>
          <p:nvPr/>
        </p:nvSpPr>
        <p:spPr>
          <a:xfrm>
            <a:off x="10094892" y="3319009"/>
            <a:ext cx="1679666" cy="1722730"/>
          </a:xfrm>
          <a:custGeom>
            <a:avLst/>
            <a:gdLst/>
            <a:ahLst/>
            <a:cxnLst/>
            <a:rect l="l" t="t" r="r" b="b"/>
            <a:pathLst>
              <a:path w="1489075" h="1489075">
                <a:moveTo>
                  <a:pt x="1488770" y="744385"/>
                </a:moveTo>
                <a:lnTo>
                  <a:pt x="1487186" y="793328"/>
                </a:lnTo>
                <a:lnTo>
                  <a:pt x="1482501" y="841426"/>
                </a:lnTo>
                <a:lnTo>
                  <a:pt x="1474813" y="888580"/>
                </a:lnTo>
                <a:lnTo>
                  <a:pt x="1464220" y="934693"/>
                </a:lnTo>
                <a:lnTo>
                  <a:pt x="1450819" y="979666"/>
                </a:lnTo>
                <a:lnTo>
                  <a:pt x="1434710" y="1023402"/>
                </a:lnTo>
                <a:lnTo>
                  <a:pt x="1415989" y="1065801"/>
                </a:lnTo>
                <a:lnTo>
                  <a:pt x="1394756" y="1106767"/>
                </a:lnTo>
                <a:lnTo>
                  <a:pt x="1371107" y="1146200"/>
                </a:lnTo>
                <a:lnTo>
                  <a:pt x="1345143" y="1184004"/>
                </a:lnTo>
                <a:lnTo>
                  <a:pt x="1316959" y="1220079"/>
                </a:lnTo>
                <a:lnTo>
                  <a:pt x="1286656" y="1254329"/>
                </a:lnTo>
                <a:lnTo>
                  <a:pt x="1254330" y="1286653"/>
                </a:lnTo>
                <a:lnTo>
                  <a:pt x="1220079" y="1316956"/>
                </a:lnTo>
                <a:lnTo>
                  <a:pt x="1184003" y="1345138"/>
                </a:lnTo>
                <a:lnTo>
                  <a:pt x="1146199" y="1371102"/>
                </a:lnTo>
                <a:lnTo>
                  <a:pt x="1106764" y="1394749"/>
                </a:lnTo>
                <a:lnTo>
                  <a:pt x="1065798" y="1415981"/>
                </a:lnTo>
                <a:lnTo>
                  <a:pt x="1023398" y="1434700"/>
                </a:lnTo>
                <a:lnTo>
                  <a:pt x="979663" y="1450809"/>
                </a:lnTo>
                <a:lnTo>
                  <a:pt x="934690" y="1464209"/>
                </a:lnTo>
                <a:lnTo>
                  <a:pt x="888577" y="1474802"/>
                </a:lnTo>
                <a:lnTo>
                  <a:pt x="841424" y="1482489"/>
                </a:lnTo>
                <a:lnTo>
                  <a:pt x="793327" y="1487174"/>
                </a:lnTo>
                <a:lnTo>
                  <a:pt x="744385" y="1488757"/>
                </a:lnTo>
                <a:lnTo>
                  <a:pt x="695441" y="1487174"/>
                </a:lnTo>
                <a:lnTo>
                  <a:pt x="647343" y="1482489"/>
                </a:lnTo>
                <a:lnTo>
                  <a:pt x="600188" y="1474802"/>
                </a:lnTo>
                <a:lnTo>
                  <a:pt x="554075" y="1464209"/>
                </a:lnTo>
                <a:lnTo>
                  <a:pt x="509102" y="1450809"/>
                </a:lnTo>
                <a:lnTo>
                  <a:pt x="465366" y="1434700"/>
                </a:lnTo>
                <a:lnTo>
                  <a:pt x="422966" y="1415981"/>
                </a:lnTo>
                <a:lnTo>
                  <a:pt x="381999" y="1394749"/>
                </a:lnTo>
                <a:lnTo>
                  <a:pt x="342565" y="1371102"/>
                </a:lnTo>
                <a:lnTo>
                  <a:pt x="304761" y="1345138"/>
                </a:lnTo>
                <a:lnTo>
                  <a:pt x="268685" y="1316956"/>
                </a:lnTo>
                <a:lnTo>
                  <a:pt x="234435" y="1286653"/>
                </a:lnTo>
                <a:lnTo>
                  <a:pt x="202109" y="1254329"/>
                </a:lnTo>
                <a:lnTo>
                  <a:pt x="171806" y="1220079"/>
                </a:lnTo>
                <a:lnTo>
                  <a:pt x="143623" y="1184004"/>
                </a:lnTo>
                <a:lnTo>
                  <a:pt x="117659" y="1146200"/>
                </a:lnTo>
                <a:lnTo>
                  <a:pt x="94011" y="1106767"/>
                </a:lnTo>
                <a:lnTo>
                  <a:pt x="72778" y="1065801"/>
                </a:lnTo>
                <a:lnTo>
                  <a:pt x="54058" y="1023402"/>
                </a:lnTo>
                <a:lnTo>
                  <a:pt x="37949" y="979666"/>
                </a:lnTo>
                <a:lnTo>
                  <a:pt x="24549" y="934693"/>
                </a:lnTo>
                <a:lnTo>
                  <a:pt x="13956" y="888580"/>
                </a:lnTo>
                <a:lnTo>
                  <a:pt x="6268" y="841426"/>
                </a:lnTo>
                <a:lnTo>
                  <a:pt x="1583" y="793328"/>
                </a:lnTo>
                <a:lnTo>
                  <a:pt x="0" y="744385"/>
                </a:lnTo>
                <a:lnTo>
                  <a:pt x="1583" y="695443"/>
                </a:lnTo>
                <a:lnTo>
                  <a:pt x="6268" y="647346"/>
                </a:lnTo>
                <a:lnTo>
                  <a:pt x="13956" y="600192"/>
                </a:lnTo>
                <a:lnTo>
                  <a:pt x="24549" y="554080"/>
                </a:lnTo>
                <a:lnTo>
                  <a:pt x="37949" y="509107"/>
                </a:lnTo>
                <a:lnTo>
                  <a:pt x="54058" y="465371"/>
                </a:lnTo>
                <a:lnTo>
                  <a:pt x="72778" y="422971"/>
                </a:lnTo>
                <a:lnTo>
                  <a:pt x="94011" y="382005"/>
                </a:lnTo>
                <a:lnTo>
                  <a:pt x="117659" y="342571"/>
                </a:lnTo>
                <a:lnTo>
                  <a:pt x="143623" y="304766"/>
                </a:lnTo>
                <a:lnTo>
                  <a:pt x="171806" y="268690"/>
                </a:lnTo>
                <a:lnTo>
                  <a:pt x="202109" y="234440"/>
                </a:lnTo>
                <a:lnTo>
                  <a:pt x="234435" y="202114"/>
                </a:lnTo>
                <a:lnTo>
                  <a:pt x="268685" y="171810"/>
                </a:lnTo>
                <a:lnTo>
                  <a:pt x="304761" y="143627"/>
                </a:lnTo>
                <a:lnTo>
                  <a:pt x="342565" y="117662"/>
                </a:lnTo>
                <a:lnTo>
                  <a:pt x="381999" y="94014"/>
                </a:lnTo>
                <a:lnTo>
                  <a:pt x="422966" y="72780"/>
                </a:lnTo>
                <a:lnTo>
                  <a:pt x="465366" y="54060"/>
                </a:lnTo>
                <a:lnTo>
                  <a:pt x="509102" y="37950"/>
                </a:lnTo>
                <a:lnTo>
                  <a:pt x="554075" y="24549"/>
                </a:lnTo>
                <a:lnTo>
                  <a:pt x="600188" y="13956"/>
                </a:lnTo>
                <a:lnTo>
                  <a:pt x="647343" y="6268"/>
                </a:lnTo>
                <a:lnTo>
                  <a:pt x="695441" y="1583"/>
                </a:lnTo>
                <a:lnTo>
                  <a:pt x="744385" y="0"/>
                </a:lnTo>
                <a:lnTo>
                  <a:pt x="793327" y="1583"/>
                </a:lnTo>
                <a:lnTo>
                  <a:pt x="841424" y="6268"/>
                </a:lnTo>
                <a:lnTo>
                  <a:pt x="888577" y="13956"/>
                </a:lnTo>
                <a:lnTo>
                  <a:pt x="934690" y="24549"/>
                </a:lnTo>
                <a:lnTo>
                  <a:pt x="979663" y="37950"/>
                </a:lnTo>
                <a:lnTo>
                  <a:pt x="1023398" y="54060"/>
                </a:lnTo>
                <a:lnTo>
                  <a:pt x="1065798" y="72780"/>
                </a:lnTo>
                <a:lnTo>
                  <a:pt x="1106764" y="94014"/>
                </a:lnTo>
                <a:lnTo>
                  <a:pt x="1146199" y="117662"/>
                </a:lnTo>
                <a:lnTo>
                  <a:pt x="1184003" y="143627"/>
                </a:lnTo>
                <a:lnTo>
                  <a:pt x="1220079" y="171810"/>
                </a:lnTo>
                <a:lnTo>
                  <a:pt x="1254330" y="202114"/>
                </a:lnTo>
                <a:lnTo>
                  <a:pt x="1286656" y="234440"/>
                </a:lnTo>
                <a:lnTo>
                  <a:pt x="1316959" y="268690"/>
                </a:lnTo>
                <a:lnTo>
                  <a:pt x="1345143" y="304766"/>
                </a:lnTo>
                <a:lnTo>
                  <a:pt x="1371107" y="342571"/>
                </a:lnTo>
                <a:lnTo>
                  <a:pt x="1394756" y="382005"/>
                </a:lnTo>
                <a:lnTo>
                  <a:pt x="1415989" y="422971"/>
                </a:lnTo>
                <a:lnTo>
                  <a:pt x="1434710" y="465371"/>
                </a:lnTo>
                <a:lnTo>
                  <a:pt x="1450819" y="509107"/>
                </a:lnTo>
                <a:lnTo>
                  <a:pt x="1464220" y="554080"/>
                </a:lnTo>
                <a:lnTo>
                  <a:pt x="1474813" y="600192"/>
                </a:lnTo>
                <a:lnTo>
                  <a:pt x="1482501" y="647346"/>
                </a:lnTo>
                <a:lnTo>
                  <a:pt x="1487186" y="695443"/>
                </a:lnTo>
                <a:lnTo>
                  <a:pt x="1488770" y="744385"/>
                </a:lnTo>
                <a:close/>
              </a:path>
            </a:pathLst>
          </a:custGeom>
          <a:ln w="3486">
            <a:solidFill>
              <a:srgbClr val="62626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EFCEE851-8589-CD41-8AE1-97B847808C67}"/>
              </a:ext>
            </a:extLst>
          </p:cNvPr>
          <p:cNvCxnSpPr>
            <a:cxnSpLocks/>
          </p:cNvCxnSpPr>
          <p:nvPr/>
        </p:nvCxnSpPr>
        <p:spPr>
          <a:xfrm flipH="1" flipV="1">
            <a:off x="6790004" y="4666027"/>
            <a:ext cx="1165856" cy="656308"/>
          </a:xfrm>
          <a:prstGeom prst="line">
            <a:avLst/>
          </a:prstGeom>
          <a:ln w="3486">
            <a:solidFill>
              <a:srgbClr val="626261"/>
            </a:solidFill>
            <a:prstDash val="lgDash"/>
          </a:ln>
        </p:spPr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EFCEE851-8589-CD41-8AE1-97B847808C67}"/>
              </a:ext>
            </a:extLst>
          </p:cNvPr>
          <p:cNvCxnSpPr>
            <a:cxnSpLocks/>
          </p:cNvCxnSpPr>
          <p:nvPr/>
        </p:nvCxnSpPr>
        <p:spPr>
          <a:xfrm flipV="1">
            <a:off x="9131072" y="4608894"/>
            <a:ext cx="1058923" cy="647441"/>
          </a:xfrm>
          <a:prstGeom prst="line">
            <a:avLst/>
          </a:prstGeom>
          <a:ln w="3486">
            <a:solidFill>
              <a:srgbClr val="626261"/>
            </a:solidFill>
            <a:prstDash val="lgDash"/>
          </a:ln>
        </p:spPr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EFCEE851-8589-CD41-8AE1-97B847808C67}"/>
              </a:ext>
            </a:extLst>
          </p:cNvPr>
          <p:cNvCxnSpPr>
            <a:cxnSpLocks/>
          </p:cNvCxnSpPr>
          <p:nvPr/>
        </p:nvCxnSpPr>
        <p:spPr>
          <a:xfrm flipH="1">
            <a:off x="6936170" y="4162218"/>
            <a:ext cx="3158721" cy="28241"/>
          </a:xfrm>
          <a:prstGeom prst="line">
            <a:avLst/>
          </a:prstGeom>
          <a:ln w="3486">
            <a:solidFill>
              <a:srgbClr val="626261"/>
            </a:solidFill>
            <a:prstDash val="lgDash"/>
          </a:ln>
        </p:spPr>
      </p:cxnSp>
      <p:pic>
        <p:nvPicPr>
          <p:cNvPr id="79" name="object 3">
            <a:extLst>
              <a:ext uri="{FF2B5EF4-FFF2-40B4-BE49-F238E27FC236}">
                <a16:creationId xmlns:a16="http://schemas.microsoft.com/office/drawing/2014/main" id="{61FCEEF3-BC1F-4ABD-83E6-E08BB47DBFF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941" y="2463392"/>
            <a:ext cx="2016884" cy="5033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CA2E292-0B63-4978-8204-06CBD3B5186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054752" y="2537564"/>
            <a:ext cx="921555" cy="464435"/>
          </a:xfrm>
          <a:prstGeom prst="rect">
            <a:avLst/>
          </a:prstGeom>
        </p:spPr>
      </p:pic>
      <p:sp>
        <p:nvSpPr>
          <p:cNvPr id="84" name="object 6">
            <a:extLst>
              <a:ext uri="{FF2B5EF4-FFF2-40B4-BE49-F238E27FC236}">
                <a16:creationId xmlns:a16="http://schemas.microsoft.com/office/drawing/2014/main" id="{82EF60B5-7D81-49B9-BEE2-93C96D942DF6}"/>
              </a:ext>
            </a:extLst>
          </p:cNvPr>
          <p:cNvSpPr/>
          <p:nvPr/>
        </p:nvSpPr>
        <p:spPr>
          <a:xfrm>
            <a:off x="9747689" y="2495830"/>
            <a:ext cx="2134610" cy="438806"/>
          </a:xfrm>
          <a:custGeom>
            <a:avLst/>
            <a:gdLst/>
            <a:ahLst/>
            <a:cxnLst/>
            <a:rect l="l" t="t" r="r" b="b"/>
            <a:pathLst>
              <a:path w="2493010" h="575944">
                <a:moveTo>
                  <a:pt x="2056565" y="291814"/>
                </a:moveTo>
                <a:lnTo>
                  <a:pt x="1908057" y="291814"/>
                </a:lnTo>
                <a:lnTo>
                  <a:pt x="1890214" y="295241"/>
                </a:lnTo>
                <a:lnTo>
                  <a:pt x="1873869" y="304738"/>
                </a:lnTo>
                <a:lnTo>
                  <a:pt x="1861930" y="319126"/>
                </a:lnTo>
                <a:lnTo>
                  <a:pt x="1857304" y="337229"/>
                </a:lnTo>
                <a:lnTo>
                  <a:pt x="1857304" y="344959"/>
                </a:lnTo>
                <a:lnTo>
                  <a:pt x="1861930" y="363061"/>
                </a:lnTo>
                <a:lnTo>
                  <a:pt x="1873869" y="377450"/>
                </a:lnTo>
                <a:lnTo>
                  <a:pt x="1890214" y="386947"/>
                </a:lnTo>
                <a:lnTo>
                  <a:pt x="1908057" y="390374"/>
                </a:lnTo>
                <a:lnTo>
                  <a:pt x="2001111" y="390374"/>
                </a:lnTo>
                <a:lnTo>
                  <a:pt x="2012876" y="394752"/>
                </a:lnTo>
                <a:lnTo>
                  <a:pt x="2016975" y="404385"/>
                </a:lnTo>
                <a:lnTo>
                  <a:pt x="2013141" y="414018"/>
                </a:lnTo>
                <a:lnTo>
                  <a:pt x="2001111" y="418396"/>
                </a:lnTo>
                <a:lnTo>
                  <a:pt x="1856362" y="418396"/>
                </a:lnTo>
                <a:lnTo>
                  <a:pt x="1856362" y="454148"/>
                </a:lnTo>
                <a:lnTo>
                  <a:pt x="2008629" y="454148"/>
                </a:lnTo>
                <a:lnTo>
                  <a:pt x="2026474" y="450721"/>
                </a:lnTo>
                <a:lnTo>
                  <a:pt x="2042822" y="441224"/>
                </a:lnTo>
                <a:lnTo>
                  <a:pt x="2054765" y="426835"/>
                </a:lnTo>
                <a:lnTo>
                  <a:pt x="2059392" y="408733"/>
                </a:lnTo>
                <a:lnTo>
                  <a:pt x="2059392" y="401003"/>
                </a:lnTo>
                <a:lnTo>
                  <a:pt x="2054765" y="382900"/>
                </a:lnTo>
                <a:lnTo>
                  <a:pt x="2042822" y="368512"/>
                </a:lnTo>
                <a:lnTo>
                  <a:pt x="2026474" y="359015"/>
                </a:lnTo>
                <a:lnTo>
                  <a:pt x="2008629" y="355588"/>
                </a:lnTo>
                <a:lnTo>
                  <a:pt x="1915575" y="355588"/>
                </a:lnTo>
                <a:lnTo>
                  <a:pt x="1903942" y="351209"/>
                </a:lnTo>
                <a:lnTo>
                  <a:pt x="1900065" y="341577"/>
                </a:lnTo>
                <a:lnTo>
                  <a:pt x="1903942" y="331945"/>
                </a:lnTo>
                <a:lnTo>
                  <a:pt x="1915575" y="327566"/>
                </a:lnTo>
                <a:lnTo>
                  <a:pt x="2056565" y="327566"/>
                </a:lnTo>
                <a:lnTo>
                  <a:pt x="2056565" y="291814"/>
                </a:lnTo>
                <a:close/>
              </a:path>
              <a:path w="2493010" h="575944">
                <a:moveTo>
                  <a:pt x="1253616" y="291723"/>
                </a:moveTo>
                <a:lnTo>
                  <a:pt x="1324357" y="429025"/>
                </a:lnTo>
                <a:lnTo>
                  <a:pt x="1355382" y="454148"/>
                </a:lnTo>
                <a:lnTo>
                  <a:pt x="1366454" y="453619"/>
                </a:lnTo>
                <a:lnTo>
                  <a:pt x="1376997" y="449196"/>
                </a:lnTo>
                <a:lnTo>
                  <a:pt x="1386837" y="440967"/>
                </a:lnTo>
                <a:lnTo>
                  <a:pt x="1395800" y="429025"/>
                </a:lnTo>
                <a:lnTo>
                  <a:pt x="1407237" y="411632"/>
                </a:lnTo>
                <a:lnTo>
                  <a:pt x="1361016" y="411632"/>
                </a:lnTo>
                <a:lnTo>
                  <a:pt x="1297101" y="312105"/>
                </a:lnTo>
                <a:lnTo>
                  <a:pt x="1285072" y="299151"/>
                </a:lnTo>
                <a:lnTo>
                  <a:pt x="1269961" y="293263"/>
                </a:lnTo>
                <a:lnTo>
                  <a:pt x="1253616" y="291723"/>
                </a:lnTo>
                <a:close/>
              </a:path>
              <a:path w="2493010" h="575944">
                <a:moveTo>
                  <a:pt x="1635478" y="291814"/>
                </a:moveTo>
                <a:lnTo>
                  <a:pt x="1533021" y="291814"/>
                </a:lnTo>
                <a:lnTo>
                  <a:pt x="1515178" y="295241"/>
                </a:lnTo>
                <a:lnTo>
                  <a:pt x="1498833" y="304738"/>
                </a:lnTo>
                <a:lnTo>
                  <a:pt x="1486894" y="319126"/>
                </a:lnTo>
                <a:lnTo>
                  <a:pt x="1482269" y="337229"/>
                </a:lnTo>
                <a:lnTo>
                  <a:pt x="1482269" y="408733"/>
                </a:lnTo>
                <a:lnTo>
                  <a:pt x="1486894" y="426835"/>
                </a:lnTo>
                <a:lnTo>
                  <a:pt x="1498833" y="441224"/>
                </a:lnTo>
                <a:lnTo>
                  <a:pt x="1515178" y="450721"/>
                </a:lnTo>
                <a:lnTo>
                  <a:pt x="1533021" y="454148"/>
                </a:lnTo>
                <a:lnTo>
                  <a:pt x="1686231" y="454148"/>
                </a:lnTo>
                <a:lnTo>
                  <a:pt x="1686231" y="418396"/>
                </a:lnTo>
                <a:lnTo>
                  <a:pt x="1542424" y="418396"/>
                </a:lnTo>
                <a:lnTo>
                  <a:pt x="1530791" y="414018"/>
                </a:lnTo>
                <a:lnTo>
                  <a:pt x="1526914" y="404385"/>
                </a:lnTo>
                <a:lnTo>
                  <a:pt x="1530791" y="394752"/>
                </a:lnTo>
                <a:lnTo>
                  <a:pt x="1542424" y="390374"/>
                </a:lnTo>
                <a:lnTo>
                  <a:pt x="1635478" y="390374"/>
                </a:lnTo>
                <a:lnTo>
                  <a:pt x="1653321" y="386947"/>
                </a:lnTo>
                <a:lnTo>
                  <a:pt x="1669666" y="377450"/>
                </a:lnTo>
                <a:lnTo>
                  <a:pt x="1681605" y="363061"/>
                </a:lnTo>
                <a:lnTo>
                  <a:pt x="1683515" y="355588"/>
                </a:lnTo>
                <a:lnTo>
                  <a:pt x="1528330" y="355588"/>
                </a:lnTo>
                <a:lnTo>
                  <a:pt x="1524571" y="354621"/>
                </a:lnTo>
                <a:lnTo>
                  <a:pt x="1524571" y="340127"/>
                </a:lnTo>
                <a:lnTo>
                  <a:pt x="1526445" y="332398"/>
                </a:lnTo>
                <a:lnTo>
                  <a:pt x="1533031" y="326600"/>
                </a:lnTo>
                <a:lnTo>
                  <a:pt x="1683515" y="326600"/>
                </a:lnTo>
                <a:lnTo>
                  <a:pt x="1681605" y="319126"/>
                </a:lnTo>
                <a:lnTo>
                  <a:pt x="1669666" y="304738"/>
                </a:lnTo>
                <a:lnTo>
                  <a:pt x="1653321" y="295241"/>
                </a:lnTo>
                <a:lnTo>
                  <a:pt x="1635478" y="291814"/>
                </a:lnTo>
                <a:close/>
              </a:path>
              <a:path w="2493010" h="575944">
                <a:moveTo>
                  <a:pt x="1468949" y="291723"/>
                </a:moveTo>
                <a:lnTo>
                  <a:pt x="1452779" y="293263"/>
                </a:lnTo>
                <a:lnTo>
                  <a:pt x="1437489" y="299151"/>
                </a:lnTo>
                <a:lnTo>
                  <a:pt x="1424930" y="312105"/>
                </a:lnTo>
                <a:lnTo>
                  <a:pt x="1361016" y="411632"/>
                </a:lnTo>
                <a:lnTo>
                  <a:pt x="1407237" y="411632"/>
                </a:lnTo>
                <a:lnTo>
                  <a:pt x="1417403" y="396171"/>
                </a:lnTo>
                <a:lnTo>
                  <a:pt x="1439623" y="361869"/>
                </a:lnTo>
                <a:lnTo>
                  <a:pt x="1462020" y="326841"/>
                </a:lnTo>
                <a:lnTo>
                  <a:pt x="1484153" y="291814"/>
                </a:lnTo>
                <a:lnTo>
                  <a:pt x="1468949" y="291723"/>
                </a:lnTo>
                <a:close/>
              </a:path>
              <a:path w="2493010" h="575944">
                <a:moveTo>
                  <a:pt x="1683515" y="326600"/>
                </a:moveTo>
                <a:lnTo>
                  <a:pt x="1627960" y="326600"/>
                </a:lnTo>
                <a:lnTo>
                  <a:pt x="1639593" y="330978"/>
                </a:lnTo>
                <a:lnTo>
                  <a:pt x="1643470" y="340611"/>
                </a:lnTo>
                <a:lnTo>
                  <a:pt x="1639593" y="350243"/>
                </a:lnTo>
                <a:lnTo>
                  <a:pt x="1627960" y="354621"/>
                </a:lnTo>
                <a:lnTo>
                  <a:pt x="1531147" y="354621"/>
                </a:lnTo>
                <a:lnTo>
                  <a:pt x="1528330" y="355588"/>
                </a:lnTo>
                <a:lnTo>
                  <a:pt x="1683515" y="355588"/>
                </a:lnTo>
                <a:lnTo>
                  <a:pt x="1686231" y="344959"/>
                </a:lnTo>
                <a:lnTo>
                  <a:pt x="1686231" y="337229"/>
                </a:lnTo>
                <a:lnTo>
                  <a:pt x="1683515" y="326600"/>
                </a:lnTo>
                <a:close/>
              </a:path>
              <a:path w="2493010" h="575944">
                <a:moveTo>
                  <a:pt x="2208833" y="196153"/>
                </a:moveTo>
                <a:lnTo>
                  <a:pt x="2204131" y="196153"/>
                </a:lnTo>
                <a:lnTo>
                  <a:pt x="2188993" y="199218"/>
                </a:lnTo>
                <a:lnTo>
                  <a:pt x="2176760" y="207627"/>
                </a:lnTo>
                <a:lnTo>
                  <a:pt x="2168580" y="220204"/>
                </a:lnTo>
                <a:lnTo>
                  <a:pt x="2165598" y="235770"/>
                </a:lnTo>
                <a:lnTo>
                  <a:pt x="2165598" y="407767"/>
                </a:lnTo>
                <a:lnTo>
                  <a:pt x="2170224" y="425870"/>
                </a:lnTo>
                <a:lnTo>
                  <a:pt x="2182163" y="440258"/>
                </a:lnTo>
                <a:lnTo>
                  <a:pt x="2198508" y="449754"/>
                </a:lnTo>
                <a:lnTo>
                  <a:pt x="2216351" y="453182"/>
                </a:lnTo>
                <a:lnTo>
                  <a:pt x="2273689" y="453182"/>
                </a:lnTo>
                <a:lnTo>
                  <a:pt x="2273689" y="418396"/>
                </a:lnTo>
                <a:lnTo>
                  <a:pt x="2235157" y="418396"/>
                </a:lnTo>
                <a:lnTo>
                  <a:pt x="2225093" y="416207"/>
                </a:lnTo>
                <a:lnTo>
                  <a:pt x="2216706" y="410303"/>
                </a:lnTo>
                <a:lnTo>
                  <a:pt x="2210962" y="401682"/>
                </a:lnTo>
                <a:lnTo>
                  <a:pt x="2208833" y="391340"/>
                </a:lnTo>
                <a:lnTo>
                  <a:pt x="2208833" y="327566"/>
                </a:lnTo>
                <a:lnTo>
                  <a:pt x="2261470" y="327566"/>
                </a:lnTo>
                <a:lnTo>
                  <a:pt x="2261470" y="292780"/>
                </a:lnTo>
                <a:lnTo>
                  <a:pt x="2208833" y="292780"/>
                </a:lnTo>
                <a:lnTo>
                  <a:pt x="2208833" y="196153"/>
                </a:lnTo>
                <a:close/>
              </a:path>
              <a:path w="2493010" h="575944">
                <a:moveTo>
                  <a:pt x="2261470" y="291814"/>
                </a:moveTo>
                <a:lnTo>
                  <a:pt x="2214477" y="291814"/>
                </a:lnTo>
                <a:lnTo>
                  <a:pt x="2211660" y="292780"/>
                </a:lnTo>
                <a:lnTo>
                  <a:pt x="2261470" y="292780"/>
                </a:lnTo>
                <a:lnTo>
                  <a:pt x="2261470" y="291814"/>
                </a:lnTo>
                <a:close/>
              </a:path>
              <a:path w="2493010" h="575944">
                <a:moveTo>
                  <a:pt x="729386" y="292780"/>
                </a:moveTo>
                <a:lnTo>
                  <a:pt x="728445" y="292780"/>
                </a:lnTo>
                <a:lnTo>
                  <a:pt x="712716" y="298230"/>
                </a:lnTo>
                <a:lnTo>
                  <a:pt x="699191" y="308120"/>
                </a:lnTo>
                <a:lnTo>
                  <a:pt x="689718" y="321451"/>
                </a:lnTo>
                <a:lnTo>
                  <a:pt x="686149" y="337229"/>
                </a:lnTo>
                <a:lnTo>
                  <a:pt x="686149" y="407767"/>
                </a:lnTo>
                <a:lnTo>
                  <a:pt x="690775" y="425870"/>
                </a:lnTo>
                <a:lnTo>
                  <a:pt x="702715" y="440258"/>
                </a:lnTo>
                <a:lnTo>
                  <a:pt x="719061" y="449754"/>
                </a:lnTo>
                <a:lnTo>
                  <a:pt x="736905" y="453182"/>
                </a:lnTo>
                <a:lnTo>
                  <a:pt x="841237" y="453182"/>
                </a:lnTo>
                <a:lnTo>
                  <a:pt x="859081" y="449754"/>
                </a:lnTo>
                <a:lnTo>
                  <a:pt x="875427" y="440258"/>
                </a:lnTo>
                <a:lnTo>
                  <a:pt x="887367" y="425870"/>
                </a:lnTo>
                <a:lnTo>
                  <a:pt x="889524" y="417430"/>
                </a:lnTo>
                <a:lnTo>
                  <a:pt x="736905" y="417430"/>
                </a:lnTo>
                <a:lnTo>
                  <a:pt x="729386" y="409699"/>
                </a:lnTo>
                <a:lnTo>
                  <a:pt x="729386" y="292780"/>
                </a:lnTo>
                <a:close/>
              </a:path>
              <a:path w="2493010" h="575944">
                <a:moveTo>
                  <a:pt x="1231313" y="291814"/>
                </a:moveTo>
                <a:lnTo>
                  <a:pt x="1226611" y="291814"/>
                </a:lnTo>
                <a:lnTo>
                  <a:pt x="1212262" y="294396"/>
                </a:lnTo>
                <a:lnTo>
                  <a:pt x="1199938" y="301598"/>
                </a:lnTo>
                <a:lnTo>
                  <a:pt x="1191315" y="312604"/>
                </a:lnTo>
                <a:lnTo>
                  <a:pt x="1188068" y="326600"/>
                </a:lnTo>
                <a:lnTo>
                  <a:pt x="1188068" y="453182"/>
                </a:lnTo>
                <a:lnTo>
                  <a:pt x="1231313" y="453182"/>
                </a:lnTo>
                <a:lnTo>
                  <a:pt x="1231313" y="291814"/>
                </a:lnTo>
                <a:close/>
              </a:path>
              <a:path w="2493010" h="575944">
                <a:moveTo>
                  <a:pt x="986927" y="291814"/>
                </a:moveTo>
                <a:lnTo>
                  <a:pt x="955909" y="291814"/>
                </a:lnTo>
                <a:lnTo>
                  <a:pt x="942441" y="294396"/>
                </a:lnTo>
                <a:lnTo>
                  <a:pt x="932058" y="301598"/>
                </a:lnTo>
                <a:lnTo>
                  <a:pt x="925376" y="312604"/>
                </a:lnTo>
                <a:lnTo>
                  <a:pt x="923011" y="326600"/>
                </a:lnTo>
                <a:lnTo>
                  <a:pt x="923951" y="326600"/>
                </a:lnTo>
                <a:lnTo>
                  <a:pt x="923951" y="452215"/>
                </a:lnTo>
                <a:lnTo>
                  <a:pt x="967188" y="452215"/>
                </a:lnTo>
                <a:lnTo>
                  <a:pt x="967188" y="324667"/>
                </a:lnTo>
                <a:lnTo>
                  <a:pt x="1022351" y="324667"/>
                </a:lnTo>
                <a:lnTo>
                  <a:pt x="995386" y="297611"/>
                </a:lnTo>
                <a:lnTo>
                  <a:pt x="989746" y="292780"/>
                </a:lnTo>
                <a:lnTo>
                  <a:pt x="986927" y="291814"/>
                </a:lnTo>
                <a:close/>
              </a:path>
              <a:path w="2493010" h="575944">
                <a:moveTo>
                  <a:pt x="1022351" y="324667"/>
                </a:moveTo>
                <a:lnTo>
                  <a:pt x="967188" y="324667"/>
                </a:lnTo>
                <a:lnTo>
                  <a:pt x="1082284" y="442024"/>
                </a:lnTo>
                <a:lnTo>
                  <a:pt x="1087849" y="447021"/>
                </a:lnTo>
                <a:lnTo>
                  <a:pt x="1093944" y="450751"/>
                </a:lnTo>
                <a:lnTo>
                  <a:pt x="1100657" y="452215"/>
                </a:lnTo>
                <a:lnTo>
                  <a:pt x="1139200" y="452215"/>
                </a:lnTo>
                <a:lnTo>
                  <a:pt x="1145805" y="449799"/>
                </a:lnTo>
                <a:lnTo>
                  <a:pt x="1151178" y="443760"/>
                </a:lnTo>
                <a:lnTo>
                  <a:pt x="1154789" y="435910"/>
                </a:lnTo>
                <a:lnTo>
                  <a:pt x="1156111" y="428059"/>
                </a:lnTo>
                <a:lnTo>
                  <a:pt x="1156111" y="415497"/>
                </a:lnTo>
                <a:lnTo>
                  <a:pt x="1112877" y="415497"/>
                </a:lnTo>
                <a:lnTo>
                  <a:pt x="1022351" y="324667"/>
                </a:lnTo>
                <a:close/>
              </a:path>
              <a:path w="2493010" h="575944">
                <a:moveTo>
                  <a:pt x="891993" y="291814"/>
                </a:moveTo>
                <a:lnTo>
                  <a:pt x="876264" y="297264"/>
                </a:lnTo>
                <a:lnTo>
                  <a:pt x="862738" y="307154"/>
                </a:lnTo>
                <a:lnTo>
                  <a:pt x="853265" y="320485"/>
                </a:lnTo>
                <a:lnTo>
                  <a:pt x="849696" y="336263"/>
                </a:lnTo>
                <a:lnTo>
                  <a:pt x="849696" y="409699"/>
                </a:lnTo>
                <a:lnTo>
                  <a:pt x="842177" y="417430"/>
                </a:lnTo>
                <a:lnTo>
                  <a:pt x="889524" y="417430"/>
                </a:lnTo>
                <a:lnTo>
                  <a:pt x="891993" y="407767"/>
                </a:lnTo>
                <a:lnTo>
                  <a:pt x="891993" y="291814"/>
                </a:lnTo>
                <a:close/>
              </a:path>
              <a:path w="2493010" h="575944">
                <a:moveTo>
                  <a:pt x="1173974" y="290847"/>
                </a:moveTo>
                <a:lnTo>
                  <a:pt x="1145776" y="290847"/>
                </a:lnTo>
                <a:lnTo>
                  <a:pt x="1132309" y="292372"/>
                </a:lnTo>
                <a:lnTo>
                  <a:pt x="1121913" y="297264"/>
                </a:lnTo>
                <a:lnTo>
                  <a:pt x="1115242" y="305930"/>
                </a:lnTo>
                <a:lnTo>
                  <a:pt x="1112877" y="318869"/>
                </a:lnTo>
                <a:lnTo>
                  <a:pt x="1112877" y="415497"/>
                </a:lnTo>
                <a:lnTo>
                  <a:pt x="1156111" y="415497"/>
                </a:lnTo>
                <a:lnTo>
                  <a:pt x="1156214" y="321451"/>
                </a:lnTo>
                <a:lnTo>
                  <a:pt x="1157447" y="306066"/>
                </a:lnTo>
                <a:lnTo>
                  <a:pt x="1161163" y="296645"/>
                </a:lnTo>
                <a:lnTo>
                  <a:pt x="1166819" y="292297"/>
                </a:lnTo>
                <a:lnTo>
                  <a:pt x="1173974" y="290847"/>
                </a:lnTo>
                <a:close/>
              </a:path>
              <a:path w="2493010" h="575944">
                <a:moveTo>
                  <a:pt x="923011" y="95660"/>
                </a:moveTo>
                <a:lnTo>
                  <a:pt x="816799" y="95660"/>
                </a:lnTo>
                <a:lnTo>
                  <a:pt x="798955" y="99088"/>
                </a:lnTo>
                <a:lnTo>
                  <a:pt x="782609" y="108584"/>
                </a:lnTo>
                <a:lnTo>
                  <a:pt x="770669" y="122973"/>
                </a:lnTo>
                <a:lnTo>
                  <a:pt x="766043" y="141076"/>
                </a:lnTo>
                <a:lnTo>
                  <a:pt x="766043" y="379745"/>
                </a:lnTo>
                <a:lnTo>
                  <a:pt x="770743" y="379745"/>
                </a:lnTo>
                <a:lnTo>
                  <a:pt x="785884" y="376680"/>
                </a:lnTo>
                <a:lnTo>
                  <a:pt x="798118" y="368270"/>
                </a:lnTo>
                <a:lnTo>
                  <a:pt x="806298" y="355694"/>
                </a:lnTo>
                <a:lnTo>
                  <a:pt x="809280" y="340127"/>
                </a:lnTo>
                <a:lnTo>
                  <a:pt x="809280" y="256062"/>
                </a:lnTo>
                <a:lnTo>
                  <a:pt x="927144" y="256062"/>
                </a:lnTo>
                <a:lnTo>
                  <a:pt x="940062" y="253601"/>
                </a:lnTo>
                <a:lnTo>
                  <a:pt x="956731" y="244104"/>
                </a:lnTo>
                <a:lnTo>
                  <a:pt x="968995" y="229716"/>
                </a:lnTo>
                <a:lnTo>
                  <a:pt x="970965" y="222242"/>
                </a:lnTo>
                <a:lnTo>
                  <a:pt x="817739" y="222242"/>
                </a:lnTo>
                <a:lnTo>
                  <a:pt x="810220" y="214512"/>
                </a:lnTo>
                <a:lnTo>
                  <a:pt x="810220" y="139143"/>
                </a:lnTo>
                <a:lnTo>
                  <a:pt x="817739" y="131412"/>
                </a:lnTo>
                <a:lnTo>
                  <a:pt x="971298" y="131412"/>
                </a:lnTo>
                <a:lnTo>
                  <a:pt x="969141" y="122973"/>
                </a:lnTo>
                <a:lnTo>
                  <a:pt x="957201" y="108584"/>
                </a:lnTo>
                <a:lnTo>
                  <a:pt x="940855" y="99088"/>
                </a:lnTo>
                <a:lnTo>
                  <a:pt x="923011" y="95660"/>
                </a:lnTo>
                <a:close/>
              </a:path>
              <a:path w="2493010" h="575944">
                <a:moveTo>
                  <a:pt x="684269" y="95660"/>
                </a:moveTo>
                <a:lnTo>
                  <a:pt x="580876" y="95660"/>
                </a:lnTo>
                <a:lnTo>
                  <a:pt x="563032" y="99088"/>
                </a:lnTo>
                <a:lnTo>
                  <a:pt x="546687" y="108584"/>
                </a:lnTo>
                <a:lnTo>
                  <a:pt x="534747" y="122973"/>
                </a:lnTo>
                <a:lnTo>
                  <a:pt x="530121" y="141076"/>
                </a:lnTo>
                <a:lnTo>
                  <a:pt x="530121" y="211613"/>
                </a:lnTo>
                <a:lnTo>
                  <a:pt x="534747" y="229716"/>
                </a:lnTo>
                <a:lnTo>
                  <a:pt x="546687" y="244104"/>
                </a:lnTo>
                <a:lnTo>
                  <a:pt x="563032" y="253601"/>
                </a:lnTo>
                <a:lnTo>
                  <a:pt x="580876" y="257028"/>
                </a:lnTo>
                <a:lnTo>
                  <a:pt x="685209" y="257028"/>
                </a:lnTo>
                <a:lnTo>
                  <a:pt x="703170" y="253601"/>
                </a:lnTo>
                <a:lnTo>
                  <a:pt x="719634" y="244104"/>
                </a:lnTo>
                <a:lnTo>
                  <a:pt x="731339" y="229716"/>
                </a:lnTo>
                <a:lnTo>
                  <a:pt x="732861" y="222242"/>
                </a:lnTo>
                <a:lnTo>
                  <a:pt x="579937" y="222242"/>
                </a:lnTo>
                <a:lnTo>
                  <a:pt x="572417" y="214512"/>
                </a:lnTo>
                <a:lnTo>
                  <a:pt x="572417" y="145907"/>
                </a:lnTo>
                <a:lnTo>
                  <a:pt x="574297" y="137210"/>
                </a:lnTo>
                <a:lnTo>
                  <a:pt x="581816" y="131412"/>
                </a:lnTo>
                <a:lnTo>
                  <a:pt x="732556" y="131412"/>
                </a:lnTo>
                <a:lnTo>
                  <a:pt x="730399" y="122973"/>
                </a:lnTo>
                <a:lnTo>
                  <a:pt x="718459" y="108584"/>
                </a:lnTo>
                <a:lnTo>
                  <a:pt x="702113" y="99088"/>
                </a:lnTo>
                <a:lnTo>
                  <a:pt x="684269" y="95660"/>
                </a:lnTo>
                <a:close/>
              </a:path>
              <a:path w="2493010" h="575944">
                <a:moveTo>
                  <a:pt x="927144" y="256062"/>
                </a:moveTo>
                <a:lnTo>
                  <a:pt x="809280" y="256062"/>
                </a:lnTo>
                <a:lnTo>
                  <a:pt x="811159" y="257028"/>
                </a:lnTo>
                <a:lnTo>
                  <a:pt x="922071" y="257028"/>
                </a:lnTo>
                <a:lnTo>
                  <a:pt x="927144" y="256062"/>
                </a:lnTo>
                <a:close/>
              </a:path>
              <a:path w="2493010" h="575944">
                <a:moveTo>
                  <a:pt x="1159870" y="95660"/>
                </a:moveTo>
                <a:lnTo>
                  <a:pt x="1057423" y="95660"/>
                </a:lnTo>
                <a:lnTo>
                  <a:pt x="1039578" y="99088"/>
                </a:lnTo>
                <a:lnTo>
                  <a:pt x="1023232" y="108584"/>
                </a:lnTo>
                <a:lnTo>
                  <a:pt x="1011291" y="122973"/>
                </a:lnTo>
                <a:lnTo>
                  <a:pt x="1006665" y="141076"/>
                </a:lnTo>
                <a:lnTo>
                  <a:pt x="1006665" y="211613"/>
                </a:lnTo>
                <a:lnTo>
                  <a:pt x="1011291" y="229716"/>
                </a:lnTo>
                <a:lnTo>
                  <a:pt x="1023232" y="244104"/>
                </a:lnTo>
                <a:lnTo>
                  <a:pt x="1039578" y="253601"/>
                </a:lnTo>
                <a:lnTo>
                  <a:pt x="1057423" y="257028"/>
                </a:lnTo>
                <a:lnTo>
                  <a:pt x="1160812" y="257028"/>
                </a:lnTo>
                <a:lnTo>
                  <a:pt x="1178640" y="253601"/>
                </a:lnTo>
                <a:lnTo>
                  <a:pt x="1194883" y="244104"/>
                </a:lnTo>
                <a:lnTo>
                  <a:pt x="1206546" y="229716"/>
                </a:lnTo>
                <a:lnTo>
                  <a:pt x="1208233" y="222242"/>
                </a:lnTo>
                <a:lnTo>
                  <a:pt x="1055538" y="222242"/>
                </a:lnTo>
                <a:lnTo>
                  <a:pt x="1048020" y="214512"/>
                </a:lnTo>
                <a:lnTo>
                  <a:pt x="1048020" y="145907"/>
                </a:lnTo>
                <a:lnTo>
                  <a:pt x="1049905" y="137210"/>
                </a:lnTo>
                <a:lnTo>
                  <a:pt x="1057423" y="131412"/>
                </a:lnTo>
                <a:lnTo>
                  <a:pt x="1208163" y="131412"/>
                </a:lnTo>
                <a:lnTo>
                  <a:pt x="1206007" y="122973"/>
                </a:lnTo>
                <a:lnTo>
                  <a:pt x="1194067" y="108584"/>
                </a:lnTo>
                <a:lnTo>
                  <a:pt x="1177719" y="99088"/>
                </a:lnTo>
                <a:lnTo>
                  <a:pt x="1159870" y="95660"/>
                </a:lnTo>
                <a:close/>
              </a:path>
              <a:path w="2493010" h="575944">
                <a:moveTo>
                  <a:pt x="732556" y="131412"/>
                </a:moveTo>
                <a:lnTo>
                  <a:pt x="686148" y="131412"/>
                </a:lnTo>
                <a:lnTo>
                  <a:pt x="693668" y="139143"/>
                </a:lnTo>
                <a:lnTo>
                  <a:pt x="693668" y="214512"/>
                </a:lnTo>
                <a:lnTo>
                  <a:pt x="686148" y="222242"/>
                </a:lnTo>
                <a:lnTo>
                  <a:pt x="732861" y="222242"/>
                </a:lnTo>
                <a:lnTo>
                  <a:pt x="735025" y="211613"/>
                </a:lnTo>
                <a:lnTo>
                  <a:pt x="735025" y="141076"/>
                </a:lnTo>
                <a:lnTo>
                  <a:pt x="732556" y="131412"/>
                </a:lnTo>
                <a:close/>
              </a:path>
              <a:path w="2493010" h="575944">
                <a:moveTo>
                  <a:pt x="971298" y="131412"/>
                </a:moveTo>
                <a:lnTo>
                  <a:pt x="923951" y="131412"/>
                </a:lnTo>
                <a:lnTo>
                  <a:pt x="931471" y="139143"/>
                </a:lnTo>
                <a:lnTo>
                  <a:pt x="931471" y="205815"/>
                </a:lnTo>
                <a:lnTo>
                  <a:pt x="930530" y="214512"/>
                </a:lnTo>
                <a:lnTo>
                  <a:pt x="923011" y="222242"/>
                </a:lnTo>
                <a:lnTo>
                  <a:pt x="970965" y="222242"/>
                </a:lnTo>
                <a:lnTo>
                  <a:pt x="973768" y="211613"/>
                </a:lnTo>
                <a:lnTo>
                  <a:pt x="973768" y="141076"/>
                </a:lnTo>
                <a:lnTo>
                  <a:pt x="971298" y="131412"/>
                </a:lnTo>
                <a:close/>
              </a:path>
              <a:path w="2493010" h="575944">
                <a:moveTo>
                  <a:pt x="1208163" y="131412"/>
                </a:moveTo>
                <a:lnTo>
                  <a:pt x="1161755" y="131412"/>
                </a:lnTo>
                <a:lnTo>
                  <a:pt x="1169273" y="139143"/>
                </a:lnTo>
                <a:lnTo>
                  <a:pt x="1169273" y="214512"/>
                </a:lnTo>
                <a:lnTo>
                  <a:pt x="1161755" y="222242"/>
                </a:lnTo>
                <a:lnTo>
                  <a:pt x="1208233" y="222242"/>
                </a:lnTo>
                <a:lnTo>
                  <a:pt x="1210633" y="211613"/>
                </a:lnTo>
                <a:lnTo>
                  <a:pt x="1210633" y="141076"/>
                </a:lnTo>
                <a:lnTo>
                  <a:pt x="1208163" y="131412"/>
                </a:lnTo>
                <a:close/>
              </a:path>
              <a:path w="2493010" h="575944">
                <a:moveTo>
                  <a:pt x="822438" y="131412"/>
                </a:moveTo>
                <a:lnTo>
                  <a:pt x="821499" y="131412"/>
                </a:lnTo>
                <a:lnTo>
                  <a:pt x="820559" y="132379"/>
                </a:lnTo>
                <a:lnTo>
                  <a:pt x="822438" y="132379"/>
                </a:lnTo>
                <a:lnTo>
                  <a:pt x="822438" y="131412"/>
                </a:lnTo>
                <a:close/>
              </a:path>
              <a:path w="2493010" h="575944">
                <a:moveTo>
                  <a:pt x="1841326" y="291814"/>
                </a:moveTo>
                <a:lnTo>
                  <a:pt x="1759548" y="291814"/>
                </a:lnTo>
                <a:lnTo>
                  <a:pt x="1745200" y="294396"/>
                </a:lnTo>
                <a:lnTo>
                  <a:pt x="1732880" y="301598"/>
                </a:lnTo>
                <a:lnTo>
                  <a:pt x="1724260" y="312604"/>
                </a:lnTo>
                <a:lnTo>
                  <a:pt x="1721015" y="326600"/>
                </a:lnTo>
                <a:lnTo>
                  <a:pt x="1720073" y="326600"/>
                </a:lnTo>
                <a:lnTo>
                  <a:pt x="1720073" y="454148"/>
                </a:lnTo>
                <a:lnTo>
                  <a:pt x="1763307" y="454148"/>
                </a:lnTo>
                <a:lnTo>
                  <a:pt x="1763307" y="354621"/>
                </a:lnTo>
                <a:lnTo>
                  <a:pt x="1765437" y="344279"/>
                </a:lnTo>
                <a:lnTo>
                  <a:pt x="1771180" y="335659"/>
                </a:lnTo>
                <a:lnTo>
                  <a:pt x="1779568" y="329756"/>
                </a:lnTo>
                <a:lnTo>
                  <a:pt x="1789631" y="327566"/>
                </a:lnTo>
                <a:lnTo>
                  <a:pt x="1841326" y="327566"/>
                </a:lnTo>
                <a:lnTo>
                  <a:pt x="1841326" y="291814"/>
                </a:lnTo>
                <a:close/>
              </a:path>
              <a:path w="2493010" h="575944">
                <a:moveTo>
                  <a:pt x="2492698" y="452215"/>
                </a:moveTo>
                <a:lnTo>
                  <a:pt x="2449454" y="452215"/>
                </a:lnTo>
                <a:lnTo>
                  <a:pt x="2449454" y="536281"/>
                </a:lnTo>
                <a:lnTo>
                  <a:pt x="2452435" y="551847"/>
                </a:lnTo>
                <a:lnTo>
                  <a:pt x="2460617" y="564424"/>
                </a:lnTo>
                <a:lnTo>
                  <a:pt x="2472853" y="572833"/>
                </a:lnTo>
                <a:lnTo>
                  <a:pt x="2487997" y="575898"/>
                </a:lnTo>
                <a:lnTo>
                  <a:pt x="2492698" y="575898"/>
                </a:lnTo>
                <a:lnTo>
                  <a:pt x="2492698" y="452215"/>
                </a:lnTo>
                <a:close/>
              </a:path>
              <a:path w="2493010" h="575944">
                <a:moveTo>
                  <a:pt x="2330086" y="292780"/>
                </a:moveTo>
                <a:lnTo>
                  <a:pt x="2314753" y="298094"/>
                </a:lnTo>
                <a:lnTo>
                  <a:pt x="2301185" y="307757"/>
                </a:lnTo>
                <a:lnTo>
                  <a:pt x="2291494" y="321044"/>
                </a:lnTo>
                <a:lnTo>
                  <a:pt x="2287794" y="337229"/>
                </a:lnTo>
                <a:lnTo>
                  <a:pt x="2287794" y="407767"/>
                </a:lnTo>
                <a:lnTo>
                  <a:pt x="2292420" y="425870"/>
                </a:lnTo>
                <a:lnTo>
                  <a:pt x="2304359" y="440258"/>
                </a:lnTo>
                <a:lnTo>
                  <a:pt x="2320703" y="449754"/>
                </a:lnTo>
                <a:lnTo>
                  <a:pt x="2338546" y="453182"/>
                </a:lnTo>
                <a:lnTo>
                  <a:pt x="2443820" y="453182"/>
                </a:lnTo>
                <a:lnTo>
                  <a:pt x="2446637" y="452215"/>
                </a:lnTo>
                <a:lnTo>
                  <a:pt x="2492698" y="452215"/>
                </a:lnTo>
                <a:lnTo>
                  <a:pt x="2492698" y="417430"/>
                </a:lnTo>
                <a:lnTo>
                  <a:pt x="2337604" y="417430"/>
                </a:lnTo>
                <a:lnTo>
                  <a:pt x="2330086" y="410666"/>
                </a:lnTo>
                <a:lnTo>
                  <a:pt x="2330086" y="292780"/>
                </a:lnTo>
                <a:close/>
              </a:path>
              <a:path w="2493010" h="575944">
                <a:moveTo>
                  <a:pt x="2492698" y="291814"/>
                </a:moveTo>
                <a:lnTo>
                  <a:pt x="2477364" y="297128"/>
                </a:lnTo>
                <a:lnTo>
                  <a:pt x="2463792" y="306791"/>
                </a:lnTo>
                <a:lnTo>
                  <a:pt x="2454098" y="320077"/>
                </a:lnTo>
                <a:lnTo>
                  <a:pt x="2450396" y="336263"/>
                </a:lnTo>
                <a:lnTo>
                  <a:pt x="2450396" y="403901"/>
                </a:lnTo>
                <a:lnTo>
                  <a:pt x="2449454" y="411632"/>
                </a:lnTo>
                <a:lnTo>
                  <a:pt x="2441936" y="417430"/>
                </a:lnTo>
                <a:lnTo>
                  <a:pt x="2492698" y="417430"/>
                </a:lnTo>
                <a:lnTo>
                  <a:pt x="2492698" y="291814"/>
                </a:lnTo>
                <a:close/>
              </a:path>
              <a:path w="2493010" h="575944">
                <a:moveTo>
                  <a:pt x="2134584" y="291814"/>
                </a:moveTo>
                <a:lnTo>
                  <a:pt x="2129882" y="291814"/>
                </a:lnTo>
                <a:lnTo>
                  <a:pt x="2115535" y="294396"/>
                </a:lnTo>
                <a:lnTo>
                  <a:pt x="2103214" y="301598"/>
                </a:lnTo>
                <a:lnTo>
                  <a:pt x="2094595" y="312604"/>
                </a:lnTo>
                <a:lnTo>
                  <a:pt x="2091349" y="326600"/>
                </a:lnTo>
                <a:lnTo>
                  <a:pt x="2091349" y="453182"/>
                </a:lnTo>
                <a:lnTo>
                  <a:pt x="2134584" y="453182"/>
                </a:lnTo>
                <a:lnTo>
                  <a:pt x="2134584" y="291814"/>
                </a:lnTo>
                <a:close/>
              </a:path>
              <a:path w="2493010" h="575944">
                <a:moveTo>
                  <a:pt x="43236" y="95660"/>
                </a:moveTo>
                <a:lnTo>
                  <a:pt x="38537" y="95660"/>
                </a:lnTo>
                <a:lnTo>
                  <a:pt x="24188" y="98242"/>
                </a:lnTo>
                <a:lnTo>
                  <a:pt x="11866" y="105444"/>
                </a:lnTo>
                <a:lnTo>
                  <a:pt x="3245" y="116451"/>
                </a:lnTo>
                <a:lnTo>
                  <a:pt x="0" y="130447"/>
                </a:lnTo>
                <a:lnTo>
                  <a:pt x="0" y="257028"/>
                </a:lnTo>
                <a:lnTo>
                  <a:pt x="43236" y="257028"/>
                </a:lnTo>
                <a:lnTo>
                  <a:pt x="43236" y="95660"/>
                </a:lnTo>
                <a:close/>
              </a:path>
              <a:path w="2493010" h="575944">
                <a:moveTo>
                  <a:pt x="138169" y="95660"/>
                </a:moveTo>
                <a:lnTo>
                  <a:pt x="107151" y="95660"/>
                </a:lnTo>
                <a:lnTo>
                  <a:pt x="93684" y="98242"/>
                </a:lnTo>
                <a:lnTo>
                  <a:pt x="83301" y="105444"/>
                </a:lnTo>
                <a:lnTo>
                  <a:pt x="76619" y="116451"/>
                </a:lnTo>
                <a:lnTo>
                  <a:pt x="74254" y="130447"/>
                </a:lnTo>
                <a:lnTo>
                  <a:pt x="74254" y="257995"/>
                </a:lnTo>
                <a:lnTo>
                  <a:pt x="118430" y="257995"/>
                </a:lnTo>
                <a:lnTo>
                  <a:pt x="118430" y="130447"/>
                </a:lnTo>
                <a:lnTo>
                  <a:pt x="175520" y="130447"/>
                </a:lnTo>
                <a:lnTo>
                  <a:pt x="146628" y="101458"/>
                </a:lnTo>
                <a:lnTo>
                  <a:pt x="140989" y="96627"/>
                </a:lnTo>
                <a:lnTo>
                  <a:pt x="138169" y="95660"/>
                </a:lnTo>
                <a:close/>
              </a:path>
              <a:path w="2493010" h="575944">
                <a:moveTo>
                  <a:pt x="175520" y="130447"/>
                </a:moveTo>
                <a:lnTo>
                  <a:pt x="118430" y="130447"/>
                </a:lnTo>
                <a:lnTo>
                  <a:pt x="227574" y="241688"/>
                </a:lnTo>
                <a:lnTo>
                  <a:pt x="233528" y="247803"/>
                </a:lnTo>
                <a:lnTo>
                  <a:pt x="239094" y="252801"/>
                </a:lnTo>
                <a:lnTo>
                  <a:pt x="245189" y="256530"/>
                </a:lnTo>
                <a:lnTo>
                  <a:pt x="251901" y="257995"/>
                </a:lnTo>
                <a:lnTo>
                  <a:pt x="291378" y="257995"/>
                </a:lnTo>
                <a:lnTo>
                  <a:pt x="298001" y="255564"/>
                </a:lnTo>
                <a:lnTo>
                  <a:pt x="303362" y="249540"/>
                </a:lnTo>
                <a:lnTo>
                  <a:pt x="306975" y="241688"/>
                </a:lnTo>
                <a:lnTo>
                  <a:pt x="308297" y="233837"/>
                </a:lnTo>
                <a:lnTo>
                  <a:pt x="308297" y="219344"/>
                </a:lnTo>
                <a:lnTo>
                  <a:pt x="264120" y="219344"/>
                </a:lnTo>
                <a:lnTo>
                  <a:pt x="175520" y="130447"/>
                </a:lnTo>
                <a:close/>
              </a:path>
              <a:path w="2493010" h="575944">
                <a:moveTo>
                  <a:pt x="366350" y="130447"/>
                </a:moveTo>
                <a:lnTo>
                  <a:pt x="308297" y="130447"/>
                </a:lnTo>
                <a:lnTo>
                  <a:pt x="418385" y="241688"/>
                </a:lnTo>
                <a:lnTo>
                  <a:pt x="423394" y="246837"/>
                </a:lnTo>
                <a:lnTo>
                  <a:pt x="428960" y="251834"/>
                </a:lnTo>
                <a:lnTo>
                  <a:pt x="435055" y="255564"/>
                </a:lnTo>
                <a:lnTo>
                  <a:pt x="441767" y="257028"/>
                </a:lnTo>
                <a:lnTo>
                  <a:pt x="481243" y="257028"/>
                </a:lnTo>
                <a:lnTo>
                  <a:pt x="487853" y="254613"/>
                </a:lnTo>
                <a:lnTo>
                  <a:pt x="493228" y="248573"/>
                </a:lnTo>
                <a:lnTo>
                  <a:pt x="496841" y="240722"/>
                </a:lnTo>
                <a:lnTo>
                  <a:pt x="498162" y="232871"/>
                </a:lnTo>
                <a:lnTo>
                  <a:pt x="498162" y="218377"/>
                </a:lnTo>
                <a:lnTo>
                  <a:pt x="453986" y="218377"/>
                </a:lnTo>
                <a:lnTo>
                  <a:pt x="366350" y="130447"/>
                </a:lnTo>
                <a:close/>
              </a:path>
              <a:path w="2493010" h="575944">
                <a:moveTo>
                  <a:pt x="328036" y="94694"/>
                </a:moveTo>
                <a:lnTo>
                  <a:pt x="297018" y="94694"/>
                </a:lnTo>
                <a:lnTo>
                  <a:pt x="283550" y="96219"/>
                </a:lnTo>
                <a:lnTo>
                  <a:pt x="273167" y="101096"/>
                </a:lnTo>
                <a:lnTo>
                  <a:pt x="266485" y="109777"/>
                </a:lnTo>
                <a:lnTo>
                  <a:pt x="264120" y="122716"/>
                </a:lnTo>
                <a:lnTo>
                  <a:pt x="264120" y="219344"/>
                </a:lnTo>
                <a:lnTo>
                  <a:pt x="308297" y="219344"/>
                </a:lnTo>
                <a:lnTo>
                  <a:pt x="308297" y="130447"/>
                </a:lnTo>
                <a:lnTo>
                  <a:pt x="366350" y="130447"/>
                </a:lnTo>
                <a:lnTo>
                  <a:pt x="336495" y="100492"/>
                </a:lnTo>
                <a:lnTo>
                  <a:pt x="330855" y="95660"/>
                </a:lnTo>
                <a:lnTo>
                  <a:pt x="328036" y="94694"/>
                </a:lnTo>
                <a:close/>
              </a:path>
              <a:path w="2493010" h="575944">
                <a:moveTo>
                  <a:pt x="516021" y="95660"/>
                </a:moveTo>
                <a:lnTo>
                  <a:pt x="487823" y="95660"/>
                </a:lnTo>
                <a:lnTo>
                  <a:pt x="474356" y="97185"/>
                </a:lnTo>
                <a:lnTo>
                  <a:pt x="463973" y="102062"/>
                </a:lnTo>
                <a:lnTo>
                  <a:pt x="457290" y="110744"/>
                </a:lnTo>
                <a:lnTo>
                  <a:pt x="454926" y="123683"/>
                </a:lnTo>
                <a:lnTo>
                  <a:pt x="453986" y="123683"/>
                </a:lnTo>
                <a:lnTo>
                  <a:pt x="453986" y="218377"/>
                </a:lnTo>
                <a:lnTo>
                  <a:pt x="498162" y="218377"/>
                </a:lnTo>
                <a:lnTo>
                  <a:pt x="498162" y="127547"/>
                </a:lnTo>
                <a:lnTo>
                  <a:pt x="499367" y="110879"/>
                </a:lnTo>
                <a:lnTo>
                  <a:pt x="502862" y="101458"/>
                </a:lnTo>
                <a:lnTo>
                  <a:pt x="508473" y="97110"/>
                </a:lnTo>
                <a:lnTo>
                  <a:pt x="516021" y="95660"/>
                </a:lnTo>
                <a:close/>
              </a:path>
              <a:path w="2493010" h="575944">
                <a:moveTo>
                  <a:pt x="1682472" y="95660"/>
                </a:moveTo>
                <a:lnTo>
                  <a:pt x="1534906" y="95660"/>
                </a:lnTo>
                <a:lnTo>
                  <a:pt x="1517063" y="99088"/>
                </a:lnTo>
                <a:lnTo>
                  <a:pt x="1500718" y="108584"/>
                </a:lnTo>
                <a:lnTo>
                  <a:pt x="1488779" y="122973"/>
                </a:lnTo>
                <a:lnTo>
                  <a:pt x="1484153" y="141076"/>
                </a:lnTo>
                <a:lnTo>
                  <a:pt x="1484153" y="148805"/>
                </a:lnTo>
                <a:lnTo>
                  <a:pt x="1488779" y="166908"/>
                </a:lnTo>
                <a:lnTo>
                  <a:pt x="1500718" y="181297"/>
                </a:lnTo>
                <a:lnTo>
                  <a:pt x="1517063" y="190793"/>
                </a:lnTo>
                <a:lnTo>
                  <a:pt x="1534906" y="194221"/>
                </a:lnTo>
                <a:lnTo>
                  <a:pt x="1627960" y="194221"/>
                </a:lnTo>
                <a:lnTo>
                  <a:pt x="1639724" y="198599"/>
                </a:lnTo>
                <a:lnTo>
                  <a:pt x="1643820" y="208231"/>
                </a:lnTo>
                <a:lnTo>
                  <a:pt x="1639986" y="217864"/>
                </a:lnTo>
                <a:lnTo>
                  <a:pt x="1627960" y="222242"/>
                </a:lnTo>
                <a:lnTo>
                  <a:pt x="1483211" y="222242"/>
                </a:lnTo>
                <a:lnTo>
                  <a:pt x="1483211" y="257995"/>
                </a:lnTo>
                <a:lnTo>
                  <a:pt x="1635478" y="257995"/>
                </a:lnTo>
                <a:lnTo>
                  <a:pt x="1653321" y="254567"/>
                </a:lnTo>
                <a:lnTo>
                  <a:pt x="1669666" y="245071"/>
                </a:lnTo>
                <a:lnTo>
                  <a:pt x="1681605" y="230682"/>
                </a:lnTo>
                <a:lnTo>
                  <a:pt x="1686231" y="212579"/>
                </a:lnTo>
                <a:lnTo>
                  <a:pt x="1686231" y="204850"/>
                </a:lnTo>
                <a:lnTo>
                  <a:pt x="1681605" y="186747"/>
                </a:lnTo>
                <a:lnTo>
                  <a:pt x="1669666" y="172358"/>
                </a:lnTo>
                <a:lnTo>
                  <a:pt x="1653321" y="162862"/>
                </a:lnTo>
                <a:lnTo>
                  <a:pt x="1635478" y="159434"/>
                </a:lnTo>
                <a:lnTo>
                  <a:pt x="1542424" y="159434"/>
                </a:lnTo>
                <a:lnTo>
                  <a:pt x="1530791" y="155056"/>
                </a:lnTo>
                <a:lnTo>
                  <a:pt x="1526914" y="145423"/>
                </a:lnTo>
                <a:lnTo>
                  <a:pt x="1530791" y="135791"/>
                </a:lnTo>
                <a:lnTo>
                  <a:pt x="1542424" y="131412"/>
                </a:lnTo>
                <a:lnTo>
                  <a:pt x="1682472" y="131412"/>
                </a:lnTo>
                <a:lnTo>
                  <a:pt x="1682472" y="95660"/>
                </a:lnTo>
                <a:close/>
              </a:path>
              <a:path w="2493010" h="575944">
                <a:moveTo>
                  <a:pt x="1447495" y="95660"/>
                </a:moveTo>
                <a:lnTo>
                  <a:pt x="1442793" y="95660"/>
                </a:lnTo>
                <a:lnTo>
                  <a:pt x="1428446" y="98242"/>
                </a:lnTo>
                <a:lnTo>
                  <a:pt x="1416125" y="105444"/>
                </a:lnTo>
                <a:lnTo>
                  <a:pt x="1407506" y="116451"/>
                </a:lnTo>
                <a:lnTo>
                  <a:pt x="1404260" y="130447"/>
                </a:lnTo>
                <a:lnTo>
                  <a:pt x="1404260" y="257028"/>
                </a:lnTo>
                <a:lnTo>
                  <a:pt x="1447495" y="257028"/>
                </a:lnTo>
                <a:lnTo>
                  <a:pt x="1447495" y="95660"/>
                </a:lnTo>
                <a:close/>
              </a:path>
              <a:path w="2493010" h="575944">
                <a:moveTo>
                  <a:pt x="1285824" y="0"/>
                </a:moveTo>
                <a:lnTo>
                  <a:pt x="1281123" y="0"/>
                </a:lnTo>
                <a:lnTo>
                  <a:pt x="1265985" y="3064"/>
                </a:lnTo>
                <a:lnTo>
                  <a:pt x="1253752" y="11474"/>
                </a:lnTo>
                <a:lnTo>
                  <a:pt x="1245572" y="24051"/>
                </a:lnTo>
                <a:lnTo>
                  <a:pt x="1242590" y="39617"/>
                </a:lnTo>
                <a:lnTo>
                  <a:pt x="1242590" y="211613"/>
                </a:lnTo>
                <a:lnTo>
                  <a:pt x="1247216" y="229716"/>
                </a:lnTo>
                <a:lnTo>
                  <a:pt x="1259155" y="244104"/>
                </a:lnTo>
                <a:lnTo>
                  <a:pt x="1275500" y="253601"/>
                </a:lnTo>
                <a:lnTo>
                  <a:pt x="1293342" y="257028"/>
                </a:lnTo>
                <a:lnTo>
                  <a:pt x="1369476" y="257028"/>
                </a:lnTo>
                <a:lnTo>
                  <a:pt x="1369476" y="222242"/>
                </a:lnTo>
                <a:lnTo>
                  <a:pt x="1312138" y="222242"/>
                </a:lnTo>
                <a:lnTo>
                  <a:pt x="1302080" y="220053"/>
                </a:lnTo>
                <a:lnTo>
                  <a:pt x="1293696" y="214150"/>
                </a:lnTo>
                <a:lnTo>
                  <a:pt x="1287954" y="205529"/>
                </a:lnTo>
                <a:lnTo>
                  <a:pt x="1285824" y="195186"/>
                </a:lnTo>
                <a:lnTo>
                  <a:pt x="1285824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https://static.tildacdn.com/tild3161-6261-4337-b066-313333633235/_1920_1080_.png">
            <a:extLst>
              <a:ext uri="{FF2B5EF4-FFF2-40B4-BE49-F238E27FC236}">
                <a16:creationId xmlns:a16="http://schemas.microsoft.com/office/drawing/2014/main" id="{4996852B-4BB9-4813-9C2F-E4BE2AA8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87" y="5225727"/>
            <a:ext cx="2496661" cy="1404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unbeloz.tav.obr55.ru/files/2022/08/%D0%9F%D1%80%D0%BE%D0%B5%D0%BA%D1%82-%D0%9A%D0%BE%D0%B4-%D0%B1%D1%83%D0%B4%D1%83%D1%89%D0%B5%D0%B3%D0%BE_pages-to-jpg-0004.jpg">
            <a:extLst>
              <a:ext uri="{FF2B5EF4-FFF2-40B4-BE49-F238E27FC236}">
                <a16:creationId xmlns:a16="http://schemas.microsoft.com/office/drawing/2014/main" id="{8F7CA180-7282-45B8-B661-F8B954A7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5" y="1166208"/>
            <a:ext cx="2619231" cy="147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86866-D994-418A-A2D5-003048F9E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439" y="4446237"/>
            <a:ext cx="2654046" cy="119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s://promodoc.ru/wp-content/uploads/2021/12/tsok.jpg">
            <a:extLst>
              <a:ext uri="{FF2B5EF4-FFF2-40B4-BE49-F238E27FC236}">
                <a16:creationId xmlns:a16="http://schemas.microsoft.com/office/drawing/2014/main" id="{7D122647-DB2B-48BC-9FFE-0B2BC9D8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75" y="2901654"/>
            <a:ext cx="2654566" cy="119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3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3">
            <a:extLst>
              <a:ext uri="{FF2B5EF4-FFF2-40B4-BE49-F238E27FC236}">
                <a16:creationId xmlns:a16="http://schemas.microsoft.com/office/drawing/2014/main" id="{D4F0EEA2-5304-4A63-811C-1E85E81D2E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659" y="4089422"/>
            <a:ext cx="530291" cy="5280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552" y="2696443"/>
            <a:ext cx="530291" cy="528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134" y="403334"/>
            <a:ext cx="4784363" cy="32487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33"/>
              </a:spcBef>
            </a:pPr>
            <a:r>
              <a:rPr lang="ru-RU" sz="2000" dirty="0">
                <a:latin typeface="Montserrat" panose="00000500000000000000" pitchFamily="2" charset="-52"/>
              </a:rPr>
              <a:t>ЦИФРОВЫЕ ПРОФЕССИИ</a:t>
            </a:r>
            <a:endParaRPr sz="2000" dirty="0">
              <a:latin typeface="Montserrat" panose="00000500000000000000" pitchFamily="2" charset="-5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2909" y="2671302"/>
            <a:ext cx="3124200" cy="699336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sz="1100" dirty="0">
                <a:latin typeface="Montserrat" pitchFamily="2" charset="0"/>
              </a:rPr>
              <a:t>образовательных организаций</a:t>
            </a:r>
          </a:p>
          <a:p>
            <a:pPr marL="16933" marR="6773">
              <a:spcBef>
                <a:spcPts val="33"/>
              </a:spcBef>
            </a:pPr>
            <a:r>
              <a:rPr sz="1100" dirty="0">
                <a:latin typeface="Montserrat" pitchFamily="2" charset="0"/>
              </a:rPr>
              <a:t>прошли отбор для участия в проекте, всего  получены 44 заявки от образовательных  организаций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0309" y="2665941"/>
            <a:ext cx="466468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36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98735" y="2494516"/>
            <a:ext cx="5202767" cy="1193544"/>
            <a:chOff x="374051" y="1775636"/>
            <a:chExt cx="3902075" cy="96011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63" y="1981200"/>
              <a:ext cx="310895" cy="2895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0401" y="1781986"/>
              <a:ext cx="3889375" cy="947419"/>
            </a:xfrm>
            <a:custGeom>
              <a:avLst/>
              <a:gdLst/>
              <a:ahLst/>
              <a:cxnLst/>
              <a:rect l="l" t="t" r="r" b="b"/>
              <a:pathLst>
                <a:path w="3889375" h="947419">
                  <a:moveTo>
                    <a:pt x="0" y="43261"/>
                  </a:moveTo>
                  <a:lnTo>
                    <a:pt x="3399" y="26421"/>
                  </a:lnTo>
                  <a:lnTo>
                    <a:pt x="12670" y="12670"/>
                  </a:lnTo>
                  <a:lnTo>
                    <a:pt x="26421" y="3399"/>
                  </a:lnTo>
                  <a:lnTo>
                    <a:pt x="43261" y="0"/>
                  </a:lnTo>
                  <a:lnTo>
                    <a:pt x="3845639" y="0"/>
                  </a:lnTo>
                  <a:lnTo>
                    <a:pt x="3862478" y="3399"/>
                  </a:lnTo>
                  <a:lnTo>
                    <a:pt x="3876229" y="12670"/>
                  </a:lnTo>
                  <a:lnTo>
                    <a:pt x="3885500" y="26421"/>
                  </a:lnTo>
                  <a:lnTo>
                    <a:pt x="3888900" y="43261"/>
                  </a:lnTo>
                  <a:lnTo>
                    <a:pt x="3888900" y="903555"/>
                  </a:lnTo>
                  <a:lnTo>
                    <a:pt x="3885500" y="920395"/>
                  </a:lnTo>
                  <a:lnTo>
                    <a:pt x="3876229" y="934146"/>
                  </a:lnTo>
                  <a:lnTo>
                    <a:pt x="3862478" y="943417"/>
                  </a:lnTo>
                  <a:lnTo>
                    <a:pt x="3845639" y="946817"/>
                  </a:lnTo>
                  <a:lnTo>
                    <a:pt x="43261" y="946817"/>
                  </a:lnTo>
                  <a:lnTo>
                    <a:pt x="26421" y="943417"/>
                  </a:lnTo>
                  <a:lnTo>
                    <a:pt x="12670" y="934146"/>
                  </a:lnTo>
                  <a:lnTo>
                    <a:pt x="3399" y="920395"/>
                  </a:lnTo>
                  <a:lnTo>
                    <a:pt x="0" y="903555"/>
                  </a:lnTo>
                  <a:lnTo>
                    <a:pt x="0" y="43261"/>
                  </a:lnTo>
                  <a:close/>
                </a:path>
              </a:pathLst>
            </a:custGeom>
            <a:ln w="12700">
              <a:solidFill>
                <a:srgbClr val="4FA9D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556" y="4130352"/>
            <a:ext cx="345439" cy="39014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5804" y="2601436"/>
            <a:ext cx="530289" cy="52807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739575" y="2661786"/>
            <a:ext cx="3441700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100" dirty="0">
                <a:latin typeface="Montserrat" pitchFamily="2" charset="0"/>
              </a:rPr>
              <a:t>программ ДПО доступно в каталоге проекта на  https://profidigital.gosuslugi.ru/. </a:t>
            </a:r>
            <a:r>
              <a:rPr sz="1100" dirty="0" err="1">
                <a:latin typeface="Montserrat" pitchFamily="2" charset="0"/>
              </a:rPr>
              <a:t>Они</a:t>
            </a:r>
            <a:r>
              <a:rPr sz="1100" dirty="0">
                <a:latin typeface="Montserrat" pitchFamily="2" charset="0"/>
              </a:rPr>
              <a:t> </a:t>
            </a:r>
            <a:r>
              <a:rPr sz="1100" dirty="0" err="1">
                <a:latin typeface="Montserrat" pitchFamily="2" charset="0"/>
              </a:rPr>
              <a:t>были</a:t>
            </a:r>
            <a:r>
              <a:rPr lang="ru-RU" sz="1100" dirty="0">
                <a:latin typeface="Montserrat" pitchFamily="2" charset="0"/>
              </a:rPr>
              <a:t> отобраны оператором среди 350 заявленных  образовательных программ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51621" y="2600544"/>
            <a:ext cx="621435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ru-RU"/>
            </a:defPPr>
            <a:lvl1pPr marL="16933">
              <a:spcBef>
                <a:spcPts val="133"/>
              </a:spcBef>
              <a:defRPr sz="2800" spc="-9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r>
              <a:rPr dirty="0"/>
              <a:t>135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6074110" y="2418003"/>
            <a:ext cx="5278120" cy="1278467"/>
            <a:chOff x="4585794" y="1770396"/>
            <a:chExt cx="3958590" cy="965200"/>
          </a:xfrm>
        </p:grpSpPr>
        <p:sp>
          <p:nvSpPr>
            <p:cNvPr id="21" name="object 21"/>
            <p:cNvSpPr/>
            <p:nvPr/>
          </p:nvSpPr>
          <p:spPr>
            <a:xfrm>
              <a:off x="4592144" y="1776746"/>
              <a:ext cx="3945890" cy="952500"/>
            </a:xfrm>
            <a:custGeom>
              <a:avLst/>
              <a:gdLst/>
              <a:ahLst/>
              <a:cxnLst/>
              <a:rect l="l" t="t" r="r" b="b"/>
              <a:pathLst>
                <a:path w="3945890" h="952500">
                  <a:moveTo>
                    <a:pt x="0" y="43499"/>
                  </a:moveTo>
                  <a:lnTo>
                    <a:pt x="3418" y="26567"/>
                  </a:lnTo>
                  <a:lnTo>
                    <a:pt x="12740" y="12740"/>
                  </a:lnTo>
                  <a:lnTo>
                    <a:pt x="26567" y="3418"/>
                  </a:lnTo>
                  <a:lnTo>
                    <a:pt x="43499" y="0"/>
                  </a:lnTo>
                  <a:lnTo>
                    <a:pt x="3902156" y="0"/>
                  </a:lnTo>
                  <a:lnTo>
                    <a:pt x="3919088" y="3418"/>
                  </a:lnTo>
                  <a:lnTo>
                    <a:pt x="3932915" y="12740"/>
                  </a:lnTo>
                  <a:lnTo>
                    <a:pt x="3942237" y="26567"/>
                  </a:lnTo>
                  <a:lnTo>
                    <a:pt x="3945656" y="43499"/>
                  </a:lnTo>
                  <a:lnTo>
                    <a:pt x="3945656" y="908558"/>
                  </a:lnTo>
                  <a:lnTo>
                    <a:pt x="3942237" y="925490"/>
                  </a:lnTo>
                  <a:lnTo>
                    <a:pt x="3932915" y="939317"/>
                  </a:lnTo>
                  <a:lnTo>
                    <a:pt x="3919088" y="948639"/>
                  </a:lnTo>
                  <a:lnTo>
                    <a:pt x="3902156" y="952058"/>
                  </a:lnTo>
                  <a:lnTo>
                    <a:pt x="43499" y="952058"/>
                  </a:lnTo>
                  <a:lnTo>
                    <a:pt x="26567" y="948639"/>
                  </a:lnTo>
                  <a:lnTo>
                    <a:pt x="12740" y="939317"/>
                  </a:lnTo>
                  <a:lnTo>
                    <a:pt x="3418" y="925490"/>
                  </a:lnTo>
                  <a:lnTo>
                    <a:pt x="0" y="908558"/>
                  </a:lnTo>
                  <a:lnTo>
                    <a:pt x="0" y="43499"/>
                  </a:lnTo>
                  <a:close/>
                </a:path>
              </a:pathLst>
            </a:custGeom>
            <a:ln w="12700">
              <a:solidFill>
                <a:srgbClr val="4FA9D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8235" y="1957581"/>
              <a:ext cx="349974" cy="26803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507202" y="5047429"/>
            <a:ext cx="5194301" cy="1493520"/>
          </a:xfrm>
          <a:custGeom>
            <a:avLst/>
            <a:gdLst/>
            <a:ahLst/>
            <a:cxnLst/>
            <a:rect l="l" t="t" r="r" b="b"/>
            <a:pathLst>
              <a:path w="3889375" h="1120139">
                <a:moveTo>
                  <a:pt x="0" y="51163"/>
                </a:moveTo>
                <a:lnTo>
                  <a:pt x="4020" y="31248"/>
                </a:lnTo>
                <a:lnTo>
                  <a:pt x="14985" y="14985"/>
                </a:lnTo>
                <a:lnTo>
                  <a:pt x="31248" y="4020"/>
                </a:lnTo>
                <a:lnTo>
                  <a:pt x="51163" y="0"/>
                </a:lnTo>
                <a:lnTo>
                  <a:pt x="3837737" y="0"/>
                </a:lnTo>
                <a:lnTo>
                  <a:pt x="3857651" y="4020"/>
                </a:lnTo>
                <a:lnTo>
                  <a:pt x="3873914" y="14985"/>
                </a:lnTo>
                <a:lnTo>
                  <a:pt x="3884879" y="31248"/>
                </a:lnTo>
                <a:lnTo>
                  <a:pt x="3888900" y="51163"/>
                </a:lnTo>
                <a:lnTo>
                  <a:pt x="3888900" y="1068638"/>
                </a:lnTo>
                <a:lnTo>
                  <a:pt x="3884879" y="1088553"/>
                </a:lnTo>
                <a:lnTo>
                  <a:pt x="3873914" y="1104815"/>
                </a:lnTo>
                <a:lnTo>
                  <a:pt x="3857651" y="1115780"/>
                </a:lnTo>
                <a:lnTo>
                  <a:pt x="3837737" y="1119801"/>
                </a:lnTo>
                <a:lnTo>
                  <a:pt x="51163" y="1119801"/>
                </a:lnTo>
                <a:lnTo>
                  <a:pt x="31248" y="1115780"/>
                </a:lnTo>
                <a:lnTo>
                  <a:pt x="14985" y="1104815"/>
                </a:lnTo>
                <a:lnTo>
                  <a:pt x="4020" y="1088553"/>
                </a:lnTo>
                <a:lnTo>
                  <a:pt x="0" y="1068638"/>
                </a:lnTo>
                <a:lnTo>
                  <a:pt x="0" y="51163"/>
                </a:lnTo>
                <a:close/>
              </a:path>
            </a:pathLst>
          </a:custGeom>
          <a:ln w="12700">
            <a:solidFill>
              <a:srgbClr val="4FA9D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538135" y="1030496"/>
            <a:ext cx="3454400" cy="1178101"/>
          </a:xfrm>
          <a:prstGeom prst="rect">
            <a:avLst/>
          </a:prstGeom>
        </p:spPr>
        <p:txBody>
          <a:bodyPr vert="horz" wrap="square" lIns="0" tIns="77047" rIns="0" bIns="0" rtlCol="0">
            <a:spAutoFit/>
          </a:bodyPr>
          <a:lstStyle/>
          <a:p>
            <a:pPr marL="16933">
              <a:spcBef>
                <a:spcPts val="607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Цель мероприятия к 2024 году:</a:t>
            </a:r>
          </a:p>
          <a:p>
            <a:pPr marL="16933" marR="6773">
              <a:spcBef>
                <a:spcPts val="345"/>
              </a:spcBef>
            </a:pPr>
            <a:r>
              <a:rPr sz="1100" dirty="0">
                <a:latin typeface="Montserrat" pitchFamily="2" charset="0"/>
              </a:rPr>
              <a:t>обеспечение доступности обучения граждан  по программам дополнительного образования  для формирования новых востребованных  компетенций в цифровой экономике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35144" y="1058879"/>
            <a:ext cx="1927860" cy="10368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3193"/>
              </a:lnSpc>
              <a:spcBef>
                <a:spcPts val="133"/>
              </a:spcBef>
            </a:pP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133 тыс.</a:t>
            </a:r>
          </a:p>
          <a:p>
            <a:pPr marL="33019" marR="6773">
              <a:lnSpc>
                <a:spcPts val="1600"/>
              </a:lnSpc>
              <a:spcBef>
                <a:spcPts val="47"/>
              </a:spcBef>
            </a:pPr>
            <a:r>
              <a:rPr sz="1100" dirty="0">
                <a:latin typeface="Montserrat" pitchFamily="2" charset="0"/>
              </a:rPr>
              <a:t>человек пройдут  обучение в 2021-2024 гг.,  72 500 человек - 2022 год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5493" y="5080186"/>
            <a:ext cx="5185833" cy="23681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Топ-10 провайдеров по востребованности курсов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50860" y="5410031"/>
            <a:ext cx="2072356" cy="1037890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/>
          <a:p>
            <a:pPr marL="165096" indent="-148163">
              <a:spcBef>
                <a:spcPts val="292"/>
              </a:spcBef>
              <a:buClr>
                <a:srgbClr val="EA1B75"/>
              </a:buClr>
              <a:buAutoNum type="arabicPeriod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Яндекс</a:t>
            </a:r>
          </a:p>
          <a:p>
            <a:pPr marL="165096" indent="-148163">
              <a:spcBef>
                <a:spcPts val="292"/>
              </a:spcBef>
              <a:buClr>
                <a:srgbClr val="EA1B75"/>
              </a:buClr>
              <a:buAutoNum type="arabicPeriod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GeekBrains</a:t>
            </a:r>
          </a:p>
          <a:p>
            <a:pPr marL="165096" indent="-148163">
              <a:spcBef>
                <a:spcPts val="292"/>
              </a:spcBef>
              <a:buClr>
                <a:srgbClr val="EA1B75"/>
              </a:buClr>
              <a:buAutoNum type="arabicPeriod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Нетология</a:t>
            </a:r>
          </a:p>
          <a:p>
            <a:pPr marL="165096" indent="-148163">
              <a:spcBef>
                <a:spcPts val="292"/>
              </a:spcBef>
              <a:buClr>
                <a:srgbClr val="EA1B75"/>
              </a:buClr>
              <a:buAutoNum type="arabicPeriod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SkillFactory</a:t>
            </a:r>
          </a:p>
          <a:p>
            <a:pPr marL="165096" indent="-148163">
              <a:spcBef>
                <a:spcPts val="292"/>
              </a:spcBef>
              <a:buClr>
                <a:srgbClr val="EA1B75"/>
              </a:buClr>
              <a:buAutoNum type="arabicPeriod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Университет Иннополис</a:t>
            </a:r>
          </a:p>
        </p:txBody>
      </p:sp>
      <p:sp>
        <p:nvSpPr>
          <p:cNvPr id="29" name="object 29"/>
          <p:cNvSpPr/>
          <p:nvPr/>
        </p:nvSpPr>
        <p:spPr>
          <a:xfrm>
            <a:off x="6108985" y="5047429"/>
            <a:ext cx="5234780" cy="1493520"/>
          </a:xfrm>
          <a:custGeom>
            <a:avLst/>
            <a:gdLst/>
            <a:ahLst/>
            <a:cxnLst/>
            <a:rect l="l" t="t" r="r" b="b"/>
            <a:pathLst>
              <a:path w="3889375" h="1120139">
                <a:moveTo>
                  <a:pt x="0" y="51163"/>
                </a:moveTo>
                <a:lnTo>
                  <a:pt x="4020" y="31248"/>
                </a:lnTo>
                <a:lnTo>
                  <a:pt x="14985" y="14985"/>
                </a:lnTo>
                <a:lnTo>
                  <a:pt x="31248" y="4020"/>
                </a:lnTo>
                <a:lnTo>
                  <a:pt x="51163" y="0"/>
                </a:lnTo>
                <a:lnTo>
                  <a:pt x="3837737" y="0"/>
                </a:lnTo>
                <a:lnTo>
                  <a:pt x="3857651" y="4020"/>
                </a:lnTo>
                <a:lnTo>
                  <a:pt x="3873914" y="14985"/>
                </a:lnTo>
                <a:lnTo>
                  <a:pt x="3884879" y="31248"/>
                </a:lnTo>
                <a:lnTo>
                  <a:pt x="3888900" y="51163"/>
                </a:lnTo>
                <a:lnTo>
                  <a:pt x="3888900" y="1068638"/>
                </a:lnTo>
                <a:lnTo>
                  <a:pt x="3884879" y="1088553"/>
                </a:lnTo>
                <a:lnTo>
                  <a:pt x="3873914" y="1104815"/>
                </a:lnTo>
                <a:lnTo>
                  <a:pt x="3857651" y="1115780"/>
                </a:lnTo>
                <a:lnTo>
                  <a:pt x="3837737" y="1119801"/>
                </a:lnTo>
                <a:lnTo>
                  <a:pt x="51163" y="1119801"/>
                </a:lnTo>
                <a:lnTo>
                  <a:pt x="31248" y="1115780"/>
                </a:lnTo>
                <a:lnTo>
                  <a:pt x="14985" y="1104815"/>
                </a:lnTo>
                <a:lnTo>
                  <a:pt x="4020" y="1088553"/>
                </a:lnTo>
                <a:lnTo>
                  <a:pt x="0" y="1068638"/>
                </a:lnTo>
                <a:lnTo>
                  <a:pt x="0" y="51163"/>
                </a:lnTo>
                <a:close/>
              </a:path>
            </a:pathLst>
          </a:custGeom>
          <a:ln w="12700">
            <a:solidFill>
              <a:srgbClr val="4FA9D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3123922" y="5410031"/>
            <a:ext cx="2104579" cy="1037890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>
            <a:defPPr>
              <a:defRPr lang="ru-RU"/>
            </a:defPPr>
            <a:lvl1pPr marL="165096" indent="-148163">
              <a:spcBef>
                <a:spcPts val="292"/>
              </a:spcBef>
              <a:buClr>
                <a:srgbClr val="EA1B75"/>
              </a:buClr>
              <a:buAutoNum type="arabicPeriod"/>
              <a:tabLst>
                <a:tab pos="165096" algn="l"/>
              </a:tabLst>
              <a:defRPr sz="1100">
                <a:latin typeface="Montserrat" pitchFamily="2" charset="0"/>
              </a:defRPr>
            </a:lvl1pPr>
          </a:lstStyle>
          <a:p>
            <a:r>
              <a:rPr dirty="0"/>
              <a:t>ЦОК НТИ</a:t>
            </a:r>
          </a:p>
          <a:p>
            <a:r>
              <a:rPr dirty="0"/>
              <a:t>Skillbox</a:t>
            </a:r>
          </a:p>
          <a:p>
            <a:r>
              <a:rPr dirty="0"/>
              <a:t>Университет ИТМО</a:t>
            </a:r>
          </a:p>
          <a:p>
            <a:r>
              <a:rPr dirty="0"/>
              <a:t>1С:Образование</a:t>
            </a:r>
          </a:p>
          <a:p>
            <a:r>
              <a:rPr dirty="0"/>
              <a:t>СберУниверситет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266516" y="5430351"/>
            <a:ext cx="1294708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solidFill>
                  <a:srgbClr val="EA1B75"/>
                </a:solidFill>
                <a:latin typeface="Calibri Light"/>
                <a:cs typeface="Calibri Light"/>
              </a:rPr>
              <a:t>1</a:t>
            </a:r>
            <a:r>
              <a:rPr sz="1200" dirty="0">
                <a:solidFill>
                  <a:srgbClr val="EA1B75"/>
                </a:solidFill>
                <a:latin typeface="Calibri Light"/>
                <a:cs typeface="Calibri Light"/>
              </a:rPr>
              <a:t>. </a:t>
            </a:r>
            <a:r>
              <a:rPr sz="1100" dirty="0">
                <a:latin typeface="Montserrat" pitchFamily="2" charset="0"/>
              </a:rPr>
              <a:t>Москва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266517" y="5613229"/>
            <a:ext cx="2189763" cy="791669"/>
          </a:xfrm>
          <a:prstGeom prst="rect">
            <a:avLst/>
          </a:prstGeom>
        </p:spPr>
        <p:txBody>
          <a:bodyPr vert="horz" wrap="square" lIns="0" tIns="37253" rIns="0" bIns="0" rtlCol="0">
            <a:spAutoFit/>
          </a:bodyPr>
          <a:lstStyle/>
          <a:p>
            <a:pPr marL="165096" indent="-148163">
              <a:spcBef>
                <a:spcPts val="293"/>
              </a:spcBef>
              <a:buClr>
                <a:srgbClr val="EA1B75"/>
              </a:buClr>
              <a:buAutoNum type="arabicPeriod" startAt="2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Санкт-Петербург</a:t>
            </a:r>
          </a:p>
          <a:p>
            <a:pPr marL="165096" indent="-148163">
              <a:spcBef>
                <a:spcPts val="160"/>
              </a:spcBef>
              <a:buClr>
                <a:srgbClr val="EA1B75"/>
              </a:buClr>
              <a:buAutoNum type="arabicPeriod" startAt="2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Московская область</a:t>
            </a:r>
          </a:p>
          <a:p>
            <a:pPr marL="165096" indent="-148163">
              <a:spcBef>
                <a:spcPts val="160"/>
              </a:spcBef>
              <a:buClr>
                <a:srgbClr val="EA1B75"/>
              </a:buClr>
              <a:buAutoNum type="arabicPeriod" startAt="2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Краснодарский край</a:t>
            </a:r>
          </a:p>
          <a:p>
            <a:pPr marL="165096" indent="-148163">
              <a:spcBef>
                <a:spcPts val="160"/>
              </a:spcBef>
              <a:buClr>
                <a:srgbClr val="EA1B75"/>
              </a:buClr>
              <a:buAutoNum type="arabicPeriod" startAt="2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Свердловская область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086300" y="5069521"/>
            <a:ext cx="4257464" cy="54972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Топ-10 регионов по </a:t>
            </a:r>
            <a:r>
              <a:rPr sz="1400" b="1" spc="64" dirty="0" err="1">
                <a:solidFill>
                  <a:srgbClr val="002060"/>
                </a:solidFill>
                <a:latin typeface="Tahoma"/>
                <a:cs typeface="Tahoma"/>
              </a:rPr>
              <a:t>числу</a:t>
            </a: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spc="64" dirty="0" err="1">
                <a:solidFill>
                  <a:srgbClr val="002060"/>
                </a:solidFill>
                <a:latin typeface="Tahoma"/>
                <a:cs typeface="Tahoma"/>
              </a:rPr>
              <a:t>участников</a:t>
            </a:r>
            <a:endParaRPr lang="ru-RU" sz="1400" b="1" spc="64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661118">
              <a:spcBef>
                <a:spcPts val="1047"/>
              </a:spcBef>
            </a:pPr>
            <a:r>
              <a:rPr lang="ru-RU" sz="1200" spc="-7" dirty="0">
                <a:solidFill>
                  <a:srgbClr val="EA1B75"/>
                </a:solidFill>
                <a:latin typeface="Calibri Light"/>
                <a:cs typeface="Calibri Light"/>
              </a:rPr>
              <a:t>6.</a:t>
            </a:r>
            <a:r>
              <a:rPr lang="ru-RU" sz="1200" spc="-13" dirty="0">
                <a:solidFill>
                  <a:srgbClr val="EA1B75"/>
                </a:solidFill>
                <a:latin typeface="Calibri Light"/>
                <a:cs typeface="Calibri Light"/>
              </a:rPr>
              <a:t> </a:t>
            </a:r>
            <a:r>
              <a:rPr lang="ru-RU" sz="1100" dirty="0">
                <a:latin typeface="Montserrat" pitchFamily="2" charset="0"/>
              </a:rPr>
              <a:t>Республика Татарстан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739579" y="5613229"/>
            <a:ext cx="2441696" cy="791669"/>
          </a:xfrm>
          <a:prstGeom prst="rect">
            <a:avLst/>
          </a:prstGeom>
        </p:spPr>
        <p:txBody>
          <a:bodyPr vert="horz" wrap="square" lIns="0" tIns="37253" rIns="0" bIns="0" rtlCol="0">
            <a:spAutoFit/>
          </a:bodyPr>
          <a:lstStyle/>
          <a:p>
            <a:pPr marL="165096" indent="-148163">
              <a:spcBef>
                <a:spcPts val="293"/>
              </a:spcBef>
              <a:buClr>
                <a:srgbClr val="EA1B75"/>
              </a:buClr>
              <a:buAutoNum type="arabicPeriod" startAt="7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Новосибирская область</a:t>
            </a:r>
          </a:p>
          <a:p>
            <a:pPr marL="165096" indent="-148163">
              <a:spcBef>
                <a:spcPts val="160"/>
              </a:spcBef>
              <a:buClr>
                <a:srgbClr val="EA1B75"/>
              </a:buClr>
              <a:buAutoNum type="arabicPeriod" startAt="7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Самарская область</a:t>
            </a:r>
          </a:p>
          <a:p>
            <a:pPr marL="165096" indent="-148163">
              <a:spcBef>
                <a:spcPts val="160"/>
              </a:spcBef>
              <a:buClr>
                <a:srgbClr val="EA1B75"/>
              </a:buClr>
              <a:buAutoNum type="arabicPeriod" startAt="7"/>
              <a:tabLst>
                <a:tab pos="165096" algn="l"/>
              </a:tabLst>
            </a:pPr>
            <a:r>
              <a:rPr sz="1100" dirty="0">
                <a:latin typeface="Montserrat" pitchFamily="2" charset="0"/>
              </a:rPr>
              <a:t>Челябинская область</a:t>
            </a:r>
          </a:p>
          <a:p>
            <a:pPr marL="241294" indent="-224361">
              <a:spcBef>
                <a:spcPts val="160"/>
              </a:spcBef>
              <a:buClr>
                <a:srgbClr val="EA1B75"/>
              </a:buClr>
              <a:buAutoNum type="arabicPeriod" startAt="7"/>
              <a:tabLst>
                <a:tab pos="241294" algn="l"/>
              </a:tabLst>
            </a:pPr>
            <a:r>
              <a:rPr sz="1100" dirty="0">
                <a:latin typeface="Montserrat" pitchFamily="2" charset="0"/>
              </a:rPr>
              <a:t>Ростовская область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FF7195B2-AAE7-4CDA-9698-62DCD1517BF9}"/>
              </a:ext>
            </a:extLst>
          </p:cNvPr>
          <p:cNvSpPr txBox="1"/>
          <p:nvPr/>
        </p:nvSpPr>
        <p:spPr>
          <a:xfrm>
            <a:off x="2824628" y="4136658"/>
            <a:ext cx="2735240" cy="360782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lang="ru-RU" sz="1100" dirty="0">
                <a:latin typeface="Montserrat" pitchFamily="2" charset="0"/>
              </a:rPr>
              <a:t>граждан подали заявки на участие  в Мероприятии в 2022 году</a:t>
            </a: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B3641128-4A2A-4E96-ABF7-3F2373B98A67}"/>
              </a:ext>
            </a:extLst>
          </p:cNvPr>
          <p:cNvSpPr txBox="1"/>
          <p:nvPr/>
        </p:nvSpPr>
        <p:spPr>
          <a:xfrm>
            <a:off x="1478775" y="4080914"/>
            <a:ext cx="1310959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800" spc="-9" dirty="0">
                <a:solidFill>
                  <a:srgbClr val="00B0F0"/>
                </a:solidFill>
                <a:cs typeface="Calibri"/>
              </a:rPr>
              <a:t>193 878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AD09154D-8C74-4B01-B8FB-953221A259C2}"/>
              </a:ext>
            </a:extLst>
          </p:cNvPr>
          <p:cNvSpPr/>
          <p:nvPr/>
        </p:nvSpPr>
        <p:spPr>
          <a:xfrm>
            <a:off x="515669" y="3917383"/>
            <a:ext cx="5185834" cy="915702"/>
          </a:xfrm>
          <a:custGeom>
            <a:avLst/>
            <a:gdLst/>
            <a:ahLst/>
            <a:cxnLst/>
            <a:rect l="l" t="t" r="r" b="b"/>
            <a:pathLst>
              <a:path w="3889375" h="947419">
                <a:moveTo>
                  <a:pt x="0" y="43261"/>
                </a:moveTo>
                <a:lnTo>
                  <a:pt x="3399" y="26421"/>
                </a:lnTo>
                <a:lnTo>
                  <a:pt x="12670" y="12670"/>
                </a:lnTo>
                <a:lnTo>
                  <a:pt x="26421" y="3399"/>
                </a:lnTo>
                <a:lnTo>
                  <a:pt x="43261" y="0"/>
                </a:lnTo>
                <a:lnTo>
                  <a:pt x="3845639" y="0"/>
                </a:lnTo>
                <a:lnTo>
                  <a:pt x="3862478" y="3399"/>
                </a:lnTo>
                <a:lnTo>
                  <a:pt x="3876229" y="12670"/>
                </a:lnTo>
                <a:lnTo>
                  <a:pt x="3885500" y="26421"/>
                </a:lnTo>
                <a:lnTo>
                  <a:pt x="3888900" y="43261"/>
                </a:lnTo>
                <a:lnTo>
                  <a:pt x="3888900" y="903555"/>
                </a:lnTo>
                <a:lnTo>
                  <a:pt x="3885500" y="920395"/>
                </a:lnTo>
                <a:lnTo>
                  <a:pt x="3876229" y="934146"/>
                </a:lnTo>
                <a:lnTo>
                  <a:pt x="3862478" y="943417"/>
                </a:lnTo>
                <a:lnTo>
                  <a:pt x="3845639" y="946817"/>
                </a:lnTo>
                <a:lnTo>
                  <a:pt x="43261" y="946817"/>
                </a:lnTo>
                <a:lnTo>
                  <a:pt x="26421" y="943417"/>
                </a:lnTo>
                <a:lnTo>
                  <a:pt x="12670" y="934146"/>
                </a:lnTo>
                <a:lnTo>
                  <a:pt x="3399" y="920395"/>
                </a:lnTo>
                <a:lnTo>
                  <a:pt x="0" y="903555"/>
                </a:lnTo>
                <a:lnTo>
                  <a:pt x="0" y="43261"/>
                </a:lnTo>
                <a:close/>
              </a:path>
            </a:pathLst>
          </a:custGeom>
          <a:ln w="12700">
            <a:solidFill>
              <a:srgbClr val="4FA9D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1" name="object 15">
            <a:extLst>
              <a:ext uri="{FF2B5EF4-FFF2-40B4-BE49-F238E27FC236}">
                <a16:creationId xmlns:a16="http://schemas.microsoft.com/office/drawing/2014/main" id="{71F1CCB8-2795-4704-AA71-E1B0080F57D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4271" y="4079909"/>
            <a:ext cx="530289" cy="528079"/>
          </a:xfrm>
          <a:prstGeom prst="rect">
            <a:avLst/>
          </a:prstGeom>
        </p:spPr>
      </p:pic>
      <p:sp>
        <p:nvSpPr>
          <p:cNvPr id="42" name="object 17">
            <a:extLst>
              <a:ext uri="{FF2B5EF4-FFF2-40B4-BE49-F238E27FC236}">
                <a16:creationId xmlns:a16="http://schemas.microsoft.com/office/drawing/2014/main" id="{094B7F9A-AA89-4B8B-B85A-479562FF524E}"/>
              </a:ext>
            </a:extLst>
          </p:cNvPr>
          <p:cNvSpPr txBox="1"/>
          <p:nvPr/>
        </p:nvSpPr>
        <p:spPr>
          <a:xfrm>
            <a:off x="8293100" y="4140259"/>
            <a:ext cx="2896642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1100" dirty="0">
                <a:latin typeface="Montserrat" pitchFamily="2" charset="0"/>
              </a:rPr>
              <a:t>граждан завершили обучение  (нарастающим итогом с 2021 г.)</a:t>
            </a:r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CEB99AC3-4633-4084-89D5-84A37683D94F}"/>
              </a:ext>
            </a:extLst>
          </p:cNvPr>
          <p:cNvSpPr txBox="1"/>
          <p:nvPr/>
        </p:nvSpPr>
        <p:spPr>
          <a:xfrm>
            <a:off x="7060088" y="4079017"/>
            <a:ext cx="139619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ru-RU"/>
            </a:defPPr>
            <a:lvl1pPr marL="16933">
              <a:spcBef>
                <a:spcPts val="133"/>
              </a:spcBef>
              <a:defRPr sz="2800" spc="-9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33 011</a:t>
            </a:r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ACB29703-7CEF-4122-ABC2-6FAC2FF23544}"/>
              </a:ext>
            </a:extLst>
          </p:cNvPr>
          <p:cNvSpPr/>
          <p:nvPr/>
        </p:nvSpPr>
        <p:spPr>
          <a:xfrm>
            <a:off x="6108985" y="3917383"/>
            <a:ext cx="5261187" cy="977733"/>
          </a:xfrm>
          <a:custGeom>
            <a:avLst/>
            <a:gdLst/>
            <a:ahLst/>
            <a:cxnLst/>
            <a:rect l="l" t="t" r="r" b="b"/>
            <a:pathLst>
              <a:path w="3945890" h="952500">
                <a:moveTo>
                  <a:pt x="0" y="43499"/>
                </a:moveTo>
                <a:lnTo>
                  <a:pt x="3418" y="26567"/>
                </a:lnTo>
                <a:lnTo>
                  <a:pt x="12740" y="12740"/>
                </a:lnTo>
                <a:lnTo>
                  <a:pt x="26567" y="3418"/>
                </a:lnTo>
                <a:lnTo>
                  <a:pt x="43499" y="0"/>
                </a:lnTo>
                <a:lnTo>
                  <a:pt x="3902156" y="0"/>
                </a:lnTo>
                <a:lnTo>
                  <a:pt x="3919088" y="3418"/>
                </a:lnTo>
                <a:lnTo>
                  <a:pt x="3932915" y="12740"/>
                </a:lnTo>
                <a:lnTo>
                  <a:pt x="3942237" y="26567"/>
                </a:lnTo>
                <a:lnTo>
                  <a:pt x="3945656" y="43499"/>
                </a:lnTo>
                <a:lnTo>
                  <a:pt x="3945656" y="908558"/>
                </a:lnTo>
                <a:lnTo>
                  <a:pt x="3942237" y="925490"/>
                </a:lnTo>
                <a:lnTo>
                  <a:pt x="3932915" y="939317"/>
                </a:lnTo>
                <a:lnTo>
                  <a:pt x="3919088" y="948639"/>
                </a:lnTo>
                <a:lnTo>
                  <a:pt x="3902156" y="952058"/>
                </a:lnTo>
                <a:lnTo>
                  <a:pt x="43499" y="952058"/>
                </a:lnTo>
                <a:lnTo>
                  <a:pt x="26567" y="948639"/>
                </a:lnTo>
                <a:lnTo>
                  <a:pt x="12740" y="939317"/>
                </a:lnTo>
                <a:lnTo>
                  <a:pt x="3418" y="925490"/>
                </a:lnTo>
                <a:lnTo>
                  <a:pt x="0" y="908558"/>
                </a:lnTo>
                <a:lnTo>
                  <a:pt x="0" y="43499"/>
                </a:lnTo>
                <a:close/>
              </a:path>
            </a:pathLst>
          </a:custGeom>
          <a:ln w="12700">
            <a:solidFill>
              <a:srgbClr val="4FA9D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7" name="object 13">
            <a:extLst>
              <a:ext uri="{FF2B5EF4-FFF2-40B4-BE49-F238E27FC236}">
                <a16:creationId xmlns:a16="http://schemas.microsoft.com/office/drawing/2014/main" id="{BCCD6D9F-9056-4D67-9B93-9E10ED072A4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0628" y="4154562"/>
            <a:ext cx="345439" cy="390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EB5F8124-243D-4782-9420-1F1F99B78B72}"/>
              </a:ext>
            </a:extLst>
          </p:cNvPr>
          <p:cNvSpPr txBox="1">
            <a:spLocks/>
          </p:cNvSpPr>
          <p:nvPr/>
        </p:nvSpPr>
        <p:spPr>
          <a:xfrm>
            <a:off x="497633" y="1"/>
            <a:ext cx="7384561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T Firs Neue DemiBold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ontserrat" panose="00000500000000000000" pitchFamily="2" charset="-52"/>
              </a:rPr>
              <a:t>ОБУЧЕНИЕ ГОСУДАРСТВЕННЫХ СЛУЖАЩИХ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915705-9700-4835-A6DD-8937A810D813}"/>
              </a:ext>
            </a:extLst>
          </p:cNvPr>
          <p:cNvSpPr txBox="1"/>
          <p:nvPr/>
        </p:nvSpPr>
        <p:spPr>
          <a:xfrm>
            <a:off x="11715426" y="6450018"/>
            <a:ext cx="33374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5E548D41-F44F-4EF5-845F-EC2EA59F64BD}" type="slidenum">
              <a:rPr lang="ru-RU" sz="1200" smtClean="0">
                <a:latin typeface="Montserrat" panose="00000500000000000000" pitchFamily="2" charset="-52"/>
              </a:rPr>
              <a:t>6</a:t>
            </a:fld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86866-D994-418A-A2D5-003048F9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6" y="5108092"/>
            <a:ext cx="2654046" cy="119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E1D8E6C5-0DB7-4204-ADD8-A433BA4F8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7665"/>
              </p:ext>
            </p:extLst>
          </p:nvPr>
        </p:nvGraphicFramePr>
        <p:xfrm>
          <a:off x="7934578" y="5281330"/>
          <a:ext cx="3924300" cy="8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81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698" kern="1200" spc="-9" dirty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Calibri"/>
                        </a:rPr>
                        <a:t>20 945</a:t>
                      </a:r>
                      <a:r>
                        <a:rPr sz="2700" spc="-247" baseline="-10802" dirty="0"/>
                        <a:t> 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Заявок слушателей с марта 2022 года</a:t>
                      </a: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98" kern="1200" spc="-9" dirty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Calibri"/>
                        </a:rPr>
                        <a:t>8 891 </a:t>
                      </a:r>
                      <a:r>
                        <a:rPr sz="110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Зачислено на программы</a:t>
                      </a: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2928272E-9767-41EF-9457-2EBF032DF050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0491" y="3508206"/>
            <a:ext cx="1014983" cy="915924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6DBA1B5-3110-4E33-8235-924DD3E3EB0B}"/>
              </a:ext>
            </a:extLst>
          </p:cNvPr>
          <p:cNvSpPr txBox="1"/>
          <p:nvPr/>
        </p:nvSpPr>
        <p:spPr>
          <a:xfrm>
            <a:off x="3277838" y="5262558"/>
            <a:ext cx="3924301" cy="8647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200660" algn="ctr">
              <a:lnSpc>
                <a:spcPct val="101200"/>
              </a:lnSpc>
              <a:spcBef>
                <a:spcPts val="65"/>
              </a:spcBef>
            </a:pP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34 </a:t>
            </a:r>
            <a:r>
              <a:rPr sz="2800" spc="-9" dirty="0" err="1">
                <a:solidFill>
                  <a:srgbClr val="00B0F0"/>
                </a:solidFill>
                <a:latin typeface="Calibri"/>
                <a:cs typeface="Calibri"/>
              </a:rPr>
              <a:t>субъекта</a:t>
            </a: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800" spc="-9" dirty="0" err="1">
                <a:solidFill>
                  <a:srgbClr val="00B0F0"/>
                </a:solidFill>
                <a:latin typeface="Calibri"/>
                <a:cs typeface="Calibri"/>
              </a:rPr>
              <a:t>выполнили</a:t>
            </a:r>
            <a:r>
              <a:rPr lang="ru-RU" sz="2800" spc="-9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800" spc="-9" dirty="0" err="1">
                <a:solidFill>
                  <a:srgbClr val="00B0F0"/>
                </a:solidFill>
                <a:latin typeface="Calibri"/>
                <a:cs typeface="Calibri"/>
              </a:rPr>
              <a:t>показатель</a:t>
            </a: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 в </a:t>
            </a:r>
            <a:r>
              <a:rPr sz="2800" spc="-9" dirty="0" err="1">
                <a:solidFill>
                  <a:srgbClr val="00B0F0"/>
                </a:solidFill>
                <a:latin typeface="Calibri"/>
                <a:cs typeface="Calibri"/>
              </a:rPr>
              <a:t>рамках</a:t>
            </a:r>
            <a:r>
              <a:rPr lang="ru-RU" sz="2800" spc="-9" dirty="0">
                <a:solidFill>
                  <a:srgbClr val="00B0F0"/>
                </a:solidFill>
                <a:latin typeface="Calibri"/>
                <a:cs typeface="Calibri"/>
              </a:rPr>
              <a:t> ФП</a:t>
            </a:r>
            <a:endParaRPr sz="2800" spc="-9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87C737E-7BB6-45AB-858F-590D7EC1F67F}"/>
              </a:ext>
            </a:extLst>
          </p:cNvPr>
          <p:cNvSpPr txBox="1"/>
          <p:nvPr/>
        </p:nvSpPr>
        <p:spPr>
          <a:xfrm>
            <a:off x="4814481" y="3946203"/>
            <a:ext cx="149942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6830" algn="ctr">
              <a:lnSpc>
                <a:spcPts val="1445"/>
              </a:lnSpc>
              <a:spcBef>
                <a:spcPts val="85"/>
              </a:spcBef>
            </a:pPr>
            <a:r>
              <a:rPr sz="1400" b="1" dirty="0">
                <a:latin typeface="Montserrat" pitchFamily="2" charset="0"/>
              </a:rPr>
              <a:t>Зачислено</a:t>
            </a:r>
          </a:p>
          <a:p>
            <a:pPr marL="12700" marR="5080" indent="-36830" algn="ctr">
              <a:lnSpc>
                <a:spcPts val="1445"/>
              </a:lnSpc>
              <a:spcBef>
                <a:spcPts val="85"/>
              </a:spcBef>
            </a:pPr>
            <a:r>
              <a:rPr sz="1400" b="1" dirty="0">
                <a:latin typeface="Montserrat" pitchFamily="2" charset="0"/>
              </a:rPr>
              <a:t>слушателей  на программы</a:t>
            </a:r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54FC28DC-49AE-4471-A49D-09B9CE0ACE52}"/>
              </a:ext>
            </a:extLst>
          </p:cNvPr>
          <p:cNvGrpSpPr/>
          <p:nvPr/>
        </p:nvGrpSpPr>
        <p:grpSpPr>
          <a:xfrm>
            <a:off x="4354885" y="1397342"/>
            <a:ext cx="2202132" cy="2190497"/>
            <a:chOff x="4451144" y="937132"/>
            <a:chExt cx="2202132" cy="2190497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BB1159BC-589A-4C2F-95F7-B358B89E28BA}"/>
                </a:ext>
              </a:extLst>
            </p:cNvPr>
            <p:cNvSpPr/>
            <p:nvPr/>
          </p:nvSpPr>
          <p:spPr>
            <a:xfrm>
              <a:off x="5890641" y="1003426"/>
              <a:ext cx="762635" cy="1670050"/>
            </a:xfrm>
            <a:custGeom>
              <a:avLst/>
              <a:gdLst/>
              <a:ahLst/>
              <a:cxnLst/>
              <a:rect l="l" t="t" r="r" b="b"/>
              <a:pathLst>
                <a:path w="762634" h="1670050">
                  <a:moveTo>
                    <a:pt x="37592" y="0"/>
                  </a:moveTo>
                  <a:lnTo>
                    <a:pt x="0" y="103377"/>
                  </a:lnTo>
                  <a:lnTo>
                    <a:pt x="49146" y="122801"/>
                  </a:lnTo>
                  <a:lnTo>
                    <a:pt x="97153" y="144773"/>
                  </a:lnTo>
                  <a:lnTo>
                    <a:pt x="143917" y="169251"/>
                  </a:lnTo>
                  <a:lnTo>
                    <a:pt x="189333" y="196191"/>
                  </a:lnTo>
                  <a:lnTo>
                    <a:pt x="233299" y="225551"/>
                  </a:lnTo>
                  <a:lnTo>
                    <a:pt x="271823" y="254204"/>
                  </a:lnTo>
                  <a:lnTo>
                    <a:pt x="308567" y="284353"/>
                  </a:lnTo>
                  <a:lnTo>
                    <a:pt x="343518" y="315926"/>
                  </a:lnTo>
                  <a:lnTo>
                    <a:pt x="376662" y="348851"/>
                  </a:lnTo>
                  <a:lnTo>
                    <a:pt x="407989" y="383056"/>
                  </a:lnTo>
                  <a:lnTo>
                    <a:pt x="437485" y="418468"/>
                  </a:lnTo>
                  <a:lnTo>
                    <a:pt x="465138" y="455014"/>
                  </a:lnTo>
                  <a:lnTo>
                    <a:pt x="490936" y="492623"/>
                  </a:lnTo>
                  <a:lnTo>
                    <a:pt x="514867" y="531222"/>
                  </a:lnTo>
                  <a:lnTo>
                    <a:pt x="536917" y="570739"/>
                  </a:lnTo>
                  <a:lnTo>
                    <a:pt x="557075" y="611102"/>
                  </a:lnTo>
                  <a:lnTo>
                    <a:pt x="575328" y="652237"/>
                  </a:lnTo>
                  <a:lnTo>
                    <a:pt x="591664" y="694074"/>
                  </a:lnTo>
                  <a:lnTo>
                    <a:pt x="606070" y="736539"/>
                  </a:lnTo>
                  <a:lnTo>
                    <a:pt x="618534" y="779560"/>
                  </a:lnTo>
                  <a:lnTo>
                    <a:pt x="629044" y="823065"/>
                  </a:lnTo>
                  <a:lnTo>
                    <a:pt x="637587" y="866981"/>
                  </a:lnTo>
                  <a:lnTo>
                    <a:pt x="644151" y="911236"/>
                  </a:lnTo>
                  <a:lnTo>
                    <a:pt x="648723" y="955759"/>
                  </a:lnTo>
                  <a:lnTo>
                    <a:pt x="651292" y="1000475"/>
                  </a:lnTo>
                  <a:lnTo>
                    <a:pt x="651844" y="1045314"/>
                  </a:lnTo>
                  <a:lnTo>
                    <a:pt x="650367" y="1090203"/>
                  </a:lnTo>
                  <a:lnTo>
                    <a:pt x="646850" y="1135069"/>
                  </a:lnTo>
                  <a:lnTo>
                    <a:pt x="641279" y="1179840"/>
                  </a:lnTo>
                  <a:lnTo>
                    <a:pt x="633641" y="1224445"/>
                  </a:lnTo>
                  <a:lnTo>
                    <a:pt x="623926" y="1268809"/>
                  </a:lnTo>
                  <a:lnTo>
                    <a:pt x="612120" y="1312862"/>
                  </a:lnTo>
                  <a:lnTo>
                    <a:pt x="598211" y="1356530"/>
                  </a:lnTo>
                  <a:lnTo>
                    <a:pt x="582187" y="1399742"/>
                  </a:lnTo>
                  <a:lnTo>
                    <a:pt x="564034" y="1442425"/>
                  </a:lnTo>
                  <a:lnTo>
                    <a:pt x="543742" y="1484507"/>
                  </a:lnTo>
                  <a:lnTo>
                    <a:pt x="521297" y="1525916"/>
                  </a:lnTo>
                  <a:lnTo>
                    <a:pt x="496687" y="1566578"/>
                  </a:lnTo>
                  <a:lnTo>
                    <a:pt x="469900" y="1606423"/>
                  </a:lnTo>
                  <a:lnTo>
                    <a:pt x="559816" y="1669923"/>
                  </a:lnTo>
                  <a:lnTo>
                    <a:pt x="587158" y="1629335"/>
                  </a:lnTo>
                  <a:lnTo>
                    <a:pt x="612648" y="1587622"/>
                  </a:lnTo>
                  <a:lnTo>
                    <a:pt x="636254" y="1544843"/>
                  </a:lnTo>
                  <a:lnTo>
                    <a:pt x="657944" y="1501060"/>
                  </a:lnTo>
                  <a:lnTo>
                    <a:pt x="677687" y="1456330"/>
                  </a:lnTo>
                  <a:lnTo>
                    <a:pt x="695452" y="1410715"/>
                  </a:lnTo>
                  <a:lnTo>
                    <a:pt x="710825" y="1365501"/>
                  </a:lnTo>
                  <a:lnTo>
                    <a:pt x="724135" y="1320088"/>
                  </a:lnTo>
                  <a:lnTo>
                    <a:pt x="735408" y="1274531"/>
                  </a:lnTo>
                  <a:lnTo>
                    <a:pt x="744666" y="1228881"/>
                  </a:lnTo>
                  <a:lnTo>
                    <a:pt x="751936" y="1183193"/>
                  </a:lnTo>
                  <a:lnTo>
                    <a:pt x="757242" y="1137519"/>
                  </a:lnTo>
                  <a:lnTo>
                    <a:pt x="760608" y="1091911"/>
                  </a:lnTo>
                  <a:lnTo>
                    <a:pt x="762059" y="1046424"/>
                  </a:lnTo>
                  <a:lnTo>
                    <a:pt x="761620" y="1001109"/>
                  </a:lnTo>
                  <a:lnTo>
                    <a:pt x="759316" y="956019"/>
                  </a:lnTo>
                  <a:lnTo>
                    <a:pt x="755171" y="911209"/>
                  </a:lnTo>
                  <a:lnTo>
                    <a:pt x="749209" y="866729"/>
                  </a:lnTo>
                  <a:lnTo>
                    <a:pt x="741457" y="822635"/>
                  </a:lnTo>
                  <a:lnTo>
                    <a:pt x="731937" y="778977"/>
                  </a:lnTo>
                  <a:lnTo>
                    <a:pt x="720675" y="735810"/>
                  </a:lnTo>
                  <a:lnTo>
                    <a:pt x="707696" y="693186"/>
                  </a:lnTo>
                  <a:lnTo>
                    <a:pt x="693024" y="651158"/>
                  </a:lnTo>
                  <a:lnTo>
                    <a:pt x="676684" y="609779"/>
                  </a:lnTo>
                  <a:lnTo>
                    <a:pt x="658701" y="569102"/>
                  </a:lnTo>
                  <a:lnTo>
                    <a:pt x="639099" y="529180"/>
                  </a:lnTo>
                  <a:lnTo>
                    <a:pt x="617903" y="490066"/>
                  </a:lnTo>
                  <a:lnTo>
                    <a:pt x="595137" y="451813"/>
                  </a:lnTo>
                  <a:lnTo>
                    <a:pt x="570827" y="414473"/>
                  </a:lnTo>
                  <a:lnTo>
                    <a:pt x="544997" y="378099"/>
                  </a:lnTo>
                  <a:lnTo>
                    <a:pt x="517671" y="342746"/>
                  </a:lnTo>
                  <a:lnTo>
                    <a:pt x="488875" y="308464"/>
                  </a:lnTo>
                  <a:lnTo>
                    <a:pt x="458633" y="275308"/>
                  </a:lnTo>
                  <a:lnTo>
                    <a:pt x="426969" y="243330"/>
                  </a:lnTo>
                  <a:lnTo>
                    <a:pt x="393909" y="212584"/>
                  </a:lnTo>
                  <a:lnTo>
                    <a:pt x="359477" y="183121"/>
                  </a:lnTo>
                  <a:lnTo>
                    <a:pt x="323698" y="154996"/>
                  </a:lnTo>
                  <a:lnTo>
                    <a:pt x="286596" y="128260"/>
                  </a:lnTo>
                  <a:lnTo>
                    <a:pt x="248196" y="102967"/>
                  </a:lnTo>
                  <a:lnTo>
                    <a:pt x="208523" y="79171"/>
                  </a:lnTo>
                  <a:lnTo>
                    <a:pt x="167601" y="56922"/>
                  </a:lnTo>
                  <a:lnTo>
                    <a:pt x="125456" y="36276"/>
                  </a:lnTo>
                  <a:lnTo>
                    <a:pt x="82111" y="17284"/>
                  </a:lnTo>
                  <a:lnTo>
                    <a:pt x="37592" y="0"/>
                  </a:lnTo>
                  <a:close/>
                </a:path>
              </a:pathLst>
            </a:custGeom>
            <a:solidFill>
              <a:srgbClr val="29BDF1">
                <a:alpha val="10195"/>
              </a:srgbClr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9AFF3FC0-AE04-452D-9778-9D736072233E}"/>
                </a:ext>
              </a:extLst>
            </p:cNvPr>
            <p:cNvSpPr/>
            <p:nvPr/>
          </p:nvSpPr>
          <p:spPr>
            <a:xfrm>
              <a:off x="5408040" y="2609850"/>
              <a:ext cx="1042670" cy="516232"/>
            </a:xfrm>
            <a:custGeom>
              <a:avLst/>
              <a:gdLst/>
              <a:ahLst/>
              <a:cxnLst/>
              <a:rect l="l" t="t" r="r" b="b"/>
              <a:pathLst>
                <a:path w="1014095" h="528955">
                  <a:moveTo>
                    <a:pt x="923925" y="0"/>
                  </a:moveTo>
                  <a:lnTo>
                    <a:pt x="894828" y="39060"/>
                  </a:lnTo>
                  <a:lnTo>
                    <a:pt x="864048" y="76418"/>
                  </a:lnTo>
                  <a:lnTo>
                    <a:pt x="831659" y="112038"/>
                  </a:lnTo>
                  <a:lnTo>
                    <a:pt x="797737" y="145887"/>
                  </a:lnTo>
                  <a:lnTo>
                    <a:pt x="762358" y="177929"/>
                  </a:lnTo>
                  <a:lnTo>
                    <a:pt x="725598" y="208130"/>
                  </a:lnTo>
                  <a:lnTo>
                    <a:pt x="687533" y="236457"/>
                  </a:lnTo>
                  <a:lnTo>
                    <a:pt x="648237" y="262874"/>
                  </a:lnTo>
                  <a:lnTo>
                    <a:pt x="607788" y="287348"/>
                  </a:lnTo>
                  <a:lnTo>
                    <a:pt x="566261" y="309843"/>
                  </a:lnTo>
                  <a:lnTo>
                    <a:pt x="523732" y="330327"/>
                  </a:lnTo>
                  <a:lnTo>
                    <a:pt x="480276" y="348763"/>
                  </a:lnTo>
                  <a:lnTo>
                    <a:pt x="435969" y="365119"/>
                  </a:lnTo>
                  <a:lnTo>
                    <a:pt x="390887" y="379359"/>
                  </a:lnTo>
                  <a:lnTo>
                    <a:pt x="345106" y="391449"/>
                  </a:lnTo>
                  <a:lnTo>
                    <a:pt x="298702" y="401355"/>
                  </a:lnTo>
                  <a:lnTo>
                    <a:pt x="251750" y="409043"/>
                  </a:lnTo>
                  <a:lnTo>
                    <a:pt x="204327" y="414478"/>
                  </a:lnTo>
                  <a:lnTo>
                    <a:pt x="156507" y="417626"/>
                  </a:lnTo>
                  <a:lnTo>
                    <a:pt x="108367" y="418453"/>
                  </a:lnTo>
                  <a:lnTo>
                    <a:pt x="59983" y="416923"/>
                  </a:lnTo>
                  <a:lnTo>
                    <a:pt x="11430" y="413003"/>
                  </a:lnTo>
                  <a:lnTo>
                    <a:pt x="0" y="522477"/>
                  </a:lnTo>
                  <a:lnTo>
                    <a:pt x="49459" y="526558"/>
                  </a:lnTo>
                  <a:lnTo>
                    <a:pt x="98767" y="528406"/>
                  </a:lnTo>
                  <a:lnTo>
                    <a:pt x="147857" y="528051"/>
                  </a:lnTo>
                  <a:lnTo>
                    <a:pt x="196666" y="525521"/>
                  </a:lnTo>
                  <a:lnTo>
                    <a:pt x="245128" y="520846"/>
                  </a:lnTo>
                  <a:lnTo>
                    <a:pt x="293179" y="514056"/>
                  </a:lnTo>
                  <a:lnTo>
                    <a:pt x="340754" y="505179"/>
                  </a:lnTo>
                  <a:lnTo>
                    <a:pt x="387787" y="494246"/>
                  </a:lnTo>
                  <a:lnTo>
                    <a:pt x="434214" y="481285"/>
                  </a:lnTo>
                  <a:lnTo>
                    <a:pt x="479971" y="466326"/>
                  </a:lnTo>
                  <a:lnTo>
                    <a:pt x="524993" y="449397"/>
                  </a:lnTo>
                  <a:lnTo>
                    <a:pt x="569214" y="430530"/>
                  </a:lnTo>
                  <a:lnTo>
                    <a:pt x="612569" y="409751"/>
                  </a:lnTo>
                  <a:lnTo>
                    <a:pt x="654995" y="387092"/>
                  </a:lnTo>
                  <a:lnTo>
                    <a:pt x="696426" y="362582"/>
                  </a:lnTo>
                  <a:lnTo>
                    <a:pt x="736797" y="336248"/>
                  </a:lnTo>
                  <a:lnTo>
                    <a:pt x="776044" y="308122"/>
                  </a:lnTo>
                  <a:lnTo>
                    <a:pt x="814101" y="278233"/>
                  </a:lnTo>
                  <a:lnTo>
                    <a:pt x="850905" y="246609"/>
                  </a:lnTo>
                  <a:lnTo>
                    <a:pt x="886389" y="213280"/>
                  </a:lnTo>
                  <a:lnTo>
                    <a:pt x="920490" y="178275"/>
                  </a:lnTo>
                  <a:lnTo>
                    <a:pt x="953142" y="141624"/>
                  </a:lnTo>
                  <a:lnTo>
                    <a:pt x="984280" y="103355"/>
                  </a:lnTo>
                  <a:lnTo>
                    <a:pt x="1013841" y="63500"/>
                  </a:lnTo>
                  <a:lnTo>
                    <a:pt x="923925" y="0"/>
                  </a:lnTo>
                  <a:close/>
                </a:path>
              </a:pathLst>
            </a:custGeom>
            <a:solidFill>
              <a:srgbClr val="29BDF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EC9A011E-0DF5-49B2-9BB2-7E9400B39A17}"/>
                </a:ext>
              </a:extLst>
            </p:cNvPr>
            <p:cNvSpPr/>
            <p:nvPr/>
          </p:nvSpPr>
          <p:spPr>
            <a:xfrm>
              <a:off x="4503038" y="2338324"/>
              <a:ext cx="909955" cy="789305"/>
            </a:xfrm>
            <a:custGeom>
              <a:avLst/>
              <a:gdLst/>
              <a:ahLst/>
              <a:cxnLst/>
              <a:rect l="l" t="t" r="r" b="b"/>
              <a:pathLst>
                <a:path w="909954" h="789305">
                  <a:moveTo>
                    <a:pt x="104901" y="0"/>
                  </a:moveTo>
                  <a:lnTo>
                    <a:pt x="0" y="33400"/>
                  </a:lnTo>
                  <a:lnTo>
                    <a:pt x="15764" y="79377"/>
                  </a:lnTo>
                  <a:lnTo>
                    <a:pt x="33424" y="124342"/>
                  </a:lnTo>
                  <a:lnTo>
                    <a:pt x="52928" y="168253"/>
                  </a:lnTo>
                  <a:lnTo>
                    <a:pt x="74226" y="211068"/>
                  </a:lnTo>
                  <a:lnTo>
                    <a:pt x="97267" y="252744"/>
                  </a:lnTo>
                  <a:lnTo>
                    <a:pt x="122001" y="293238"/>
                  </a:lnTo>
                  <a:lnTo>
                    <a:pt x="148377" y="332508"/>
                  </a:lnTo>
                  <a:lnTo>
                    <a:pt x="176344" y="370510"/>
                  </a:lnTo>
                  <a:lnTo>
                    <a:pt x="205852" y="407203"/>
                  </a:lnTo>
                  <a:lnTo>
                    <a:pt x="236850" y="442543"/>
                  </a:lnTo>
                  <a:lnTo>
                    <a:pt x="269288" y="476487"/>
                  </a:lnTo>
                  <a:lnTo>
                    <a:pt x="303115" y="508994"/>
                  </a:lnTo>
                  <a:lnTo>
                    <a:pt x="338280" y="540019"/>
                  </a:lnTo>
                  <a:lnTo>
                    <a:pt x="374733" y="569522"/>
                  </a:lnTo>
                  <a:lnTo>
                    <a:pt x="412423" y="597458"/>
                  </a:lnTo>
                  <a:lnTo>
                    <a:pt x="451301" y="623785"/>
                  </a:lnTo>
                  <a:lnTo>
                    <a:pt x="491314" y="648461"/>
                  </a:lnTo>
                  <a:lnTo>
                    <a:pt x="532412" y="671443"/>
                  </a:lnTo>
                  <a:lnTo>
                    <a:pt x="574546" y="692687"/>
                  </a:lnTo>
                  <a:lnTo>
                    <a:pt x="617663" y="712152"/>
                  </a:lnTo>
                  <a:lnTo>
                    <a:pt x="661715" y="729795"/>
                  </a:lnTo>
                  <a:lnTo>
                    <a:pt x="706649" y="745572"/>
                  </a:lnTo>
                  <a:lnTo>
                    <a:pt x="752416" y="759442"/>
                  </a:lnTo>
                  <a:lnTo>
                    <a:pt x="798965" y="771361"/>
                  </a:lnTo>
                  <a:lnTo>
                    <a:pt x="846246" y="781287"/>
                  </a:lnTo>
                  <a:lnTo>
                    <a:pt x="894207" y="789177"/>
                  </a:lnTo>
                  <a:lnTo>
                    <a:pt x="909574" y="680212"/>
                  </a:lnTo>
                  <a:lnTo>
                    <a:pt x="860831" y="672051"/>
                  </a:lnTo>
                  <a:lnTo>
                    <a:pt x="812879" y="661555"/>
                  </a:lnTo>
                  <a:lnTo>
                    <a:pt x="765782" y="648779"/>
                  </a:lnTo>
                  <a:lnTo>
                    <a:pt x="719608" y="633779"/>
                  </a:lnTo>
                  <a:lnTo>
                    <a:pt x="674421" y="616610"/>
                  </a:lnTo>
                  <a:lnTo>
                    <a:pt x="630288" y="597327"/>
                  </a:lnTo>
                  <a:lnTo>
                    <a:pt x="587273" y="575986"/>
                  </a:lnTo>
                  <a:lnTo>
                    <a:pt x="545444" y="552643"/>
                  </a:lnTo>
                  <a:lnTo>
                    <a:pt x="504865" y="527354"/>
                  </a:lnTo>
                  <a:lnTo>
                    <a:pt x="465602" y="500173"/>
                  </a:lnTo>
                  <a:lnTo>
                    <a:pt x="427722" y="471156"/>
                  </a:lnTo>
                  <a:lnTo>
                    <a:pt x="391289" y="440360"/>
                  </a:lnTo>
                  <a:lnTo>
                    <a:pt x="356371" y="407839"/>
                  </a:lnTo>
                  <a:lnTo>
                    <a:pt x="323031" y="373649"/>
                  </a:lnTo>
                  <a:lnTo>
                    <a:pt x="291337" y="337845"/>
                  </a:lnTo>
                  <a:lnTo>
                    <a:pt x="261354" y="300484"/>
                  </a:lnTo>
                  <a:lnTo>
                    <a:pt x="233147" y="261620"/>
                  </a:lnTo>
                  <a:lnTo>
                    <a:pt x="206783" y="221309"/>
                  </a:lnTo>
                  <a:lnTo>
                    <a:pt x="182327" y="179608"/>
                  </a:lnTo>
                  <a:lnTo>
                    <a:pt x="159846" y="136570"/>
                  </a:lnTo>
                  <a:lnTo>
                    <a:pt x="139403" y="92253"/>
                  </a:lnTo>
                  <a:lnTo>
                    <a:pt x="121067" y="46711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4D5E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A5DBAC4-D655-47D6-B2B3-C1C80D11FC8F}"/>
                </a:ext>
              </a:extLst>
            </p:cNvPr>
            <p:cNvSpPr/>
            <p:nvPr/>
          </p:nvSpPr>
          <p:spPr>
            <a:xfrm>
              <a:off x="4503038" y="2338324"/>
              <a:ext cx="924345" cy="789305"/>
            </a:xfrm>
            <a:custGeom>
              <a:avLst/>
              <a:gdLst/>
              <a:ahLst/>
              <a:cxnLst/>
              <a:rect l="l" t="t" r="r" b="b"/>
              <a:pathLst>
                <a:path w="909954" h="789305">
                  <a:moveTo>
                    <a:pt x="894207" y="789177"/>
                  </a:moveTo>
                  <a:lnTo>
                    <a:pt x="846246" y="781287"/>
                  </a:lnTo>
                  <a:lnTo>
                    <a:pt x="798965" y="771361"/>
                  </a:lnTo>
                  <a:lnTo>
                    <a:pt x="752416" y="759442"/>
                  </a:lnTo>
                  <a:lnTo>
                    <a:pt x="706649" y="745572"/>
                  </a:lnTo>
                  <a:lnTo>
                    <a:pt x="661715" y="729795"/>
                  </a:lnTo>
                  <a:lnTo>
                    <a:pt x="617663" y="712152"/>
                  </a:lnTo>
                  <a:lnTo>
                    <a:pt x="574546" y="692687"/>
                  </a:lnTo>
                  <a:lnTo>
                    <a:pt x="532412" y="671443"/>
                  </a:lnTo>
                  <a:lnTo>
                    <a:pt x="491314" y="648461"/>
                  </a:lnTo>
                  <a:lnTo>
                    <a:pt x="451301" y="623785"/>
                  </a:lnTo>
                  <a:lnTo>
                    <a:pt x="412423" y="597458"/>
                  </a:lnTo>
                  <a:lnTo>
                    <a:pt x="374733" y="569522"/>
                  </a:lnTo>
                  <a:lnTo>
                    <a:pt x="338280" y="540019"/>
                  </a:lnTo>
                  <a:lnTo>
                    <a:pt x="303115" y="508994"/>
                  </a:lnTo>
                  <a:lnTo>
                    <a:pt x="269288" y="476487"/>
                  </a:lnTo>
                  <a:lnTo>
                    <a:pt x="236850" y="442543"/>
                  </a:lnTo>
                  <a:lnTo>
                    <a:pt x="205852" y="407203"/>
                  </a:lnTo>
                  <a:lnTo>
                    <a:pt x="176344" y="370510"/>
                  </a:lnTo>
                  <a:lnTo>
                    <a:pt x="148377" y="332508"/>
                  </a:lnTo>
                  <a:lnTo>
                    <a:pt x="122001" y="293238"/>
                  </a:lnTo>
                  <a:lnTo>
                    <a:pt x="97267" y="252744"/>
                  </a:lnTo>
                  <a:lnTo>
                    <a:pt x="74226" y="211068"/>
                  </a:lnTo>
                  <a:lnTo>
                    <a:pt x="52928" y="168253"/>
                  </a:lnTo>
                  <a:lnTo>
                    <a:pt x="33424" y="124342"/>
                  </a:lnTo>
                  <a:lnTo>
                    <a:pt x="15764" y="79377"/>
                  </a:lnTo>
                  <a:lnTo>
                    <a:pt x="0" y="33400"/>
                  </a:lnTo>
                  <a:lnTo>
                    <a:pt x="104901" y="0"/>
                  </a:lnTo>
                  <a:lnTo>
                    <a:pt x="121067" y="46711"/>
                  </a:lnTo>
                  <a:lnTo>
                    <a:pt x="139403" y="92253"/>
                  </a:lnTo>
                  <a:lnTo>
                    <a:pt x="159846" y="136570"/>
                  </a:lnTo>
                  <a:lnTo>
                    <a:pt x="182327" y="179608"/>
                  </a:lnTo>
                  <a:lnTo>
                    <a:pt x="206783" y="221309"/>
                  </a:lnTo>
                  <a:lnTo>
                    <a:pt x="233147" y="261620"/>
                  </a:lnTo>
                  <a:lnTo>
                    <a:pt x="261354" y="300484"/>
                  </a:lnTo>
                  <a:lnTo>
                    <a:pt x="291337" y="337845"/>
                  </a:lnTo>
                  <a:lnTo>
                    <a:pt x="323031" y="373649"/>
                  </a:lnTo>
                  <a:lnTo>
                    <a:pt x="356371" y="407839"/>
                  </a:lnTo>
                  <a:lnTo>
                    <a:pt x="391289" y="440360"/>
                  </a:lnTo>
                  <a:lnTo>
                    <a:pt x="427722" y="471156"/>
                  </a:lnTo>
                  <a:lnTo>
                    <a:pt x="465602" y="500173"/>
                  </a:lnTo>
                  <a:lnTo>
                    <a:pt x="504865" y="527354"/>
                  </a:lnTo>
                  <a:lnTo>
                    <a:pt x="545444" y="552643"/>
                  </a:lnTo>
                  <a:lnTo>
                    <a:pt x="587273" y="575986"/>
                  </a:lnTo>
                  <a:lnTo>
                    <a:pt x="630288" y="597327"/>
                  </a:lnTo>
                  <a:lnTo>
                    <a:pt x="674421" y="616610"/>
                  </a:lnTo>
                  <a:lnTo>
                    <a:pt x="719608" y="633779"/>
                  </a:lnTo>
                  <a:lnTo>
                    <a:pt x="765782" y="648779"/>
                  </a:lnTo>
                  <a:lnTo>
                    <a:pt x="812879" y="661555"/>
                  </a:lnTo>
                  <a:lnTo>
                    <a:pt x="860831" y="672051"/>
                  </a:lnTo>
                  <a:lnTo>
                    <a:pt x="909574" y="680212"/>
                  </a:lnTo>
                  <a:lnTo>
                    <a:pt x="894207" y="789177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39478674-E173-4A64-BA9E-CFF52D09A35B}"/>
                </a:ext>
              </a:extLst>
            </p:cNvPr>
            <p:cNvSpPr/>
            <p:nvPr/>
          </p:nvSpPr>
          <p:spPr>
            <a:xfrm>
              <a:off x="4451144" y="1292352"/>
              <a:ext cx="372110" cy="1079500"/>
            </a:xfrm>
            <a:custGeom>
              <a:avLst/>
              <a:gdLst/>
              <a:ahLst/>
              <a:cxnLst/>
              <a:rect l="l" t="t" r="r" b="b"/>
              <a:pathLst>
                <a:path w="372110" h="1079500">
                  <a:moveTo>
                    <a:pt x="290781" y="0"/>
                  </a:moveTo>
                  <a:lnTo>
                    <a:pt x="258254" y="36973"/>
                  </a:lnTo>
                  <a:lnTo>
                    <a:pt x="227579" y="75141"/>
                  </a:lnTo>
                  <a:lnTo>
                    <a:pt x="198772" y="114434"/>
                  </a:lnTo>
                  <a:lnTo>
                    <a:pt x="171847" y="154786"/>
                  </a:lnTo>
                  <a:lnTo>
                    <a:pt x="146820" y="196128"/>
                  </a:lnTo>
                  <a:lnTo>
                    <a:pt x="123706" y="238392"/>
                  </a:lnTo>
                  <a:lnTo>
                    <a:pt x="102520" y="281511"/>
                  </a:lnTo>
                  <a:lnTo>
                    <a:pt x="83277" y="325416"/>
                  </a:lnTo>
                  <a:lnTo>
                    <a:pt x="65992" y="370039"/>
                  </a:lnTo>
                  <a:lnTo>
                    <a:pt x="50679" y="415313"/>
                  </a:lnTo>
                  <a:lnTo>
                    <a:pt x="37355" y="461169"/>
                  </a:lnTo>
                  <a:lnTo>
                    <a:pt x="26034" y="507539"/>
                  </a:lnTo>
                  <a:lnTo>
                    <a:pt x="16730" y="554356"/>
                  </a:lnTo>
                  <a:lnTo>
                    <a:pt x="9460" y="601552"/>
                  </a:lnTo>
                  <a:lnTo>
                    <a:pt x="4238" y="649058"/>
                  </a:lnTo>
                  <a:lnTo>
                    <a:pt x="1080" y="696806"/>
                  </a:lnTo>
                  <a:lnTo>
                    <a:pt x="0" y="744729"/>
                  </a:lnTo>
                  <a:lnTo>
                    <a:pt x="1013" y="792759"/>
                  </a:lnTo>
                  <a:lnTo>
                    <a:pt x="4134" y="840828"/>
                  </a:lnTo>
                  <a:lnTo>
                    <a:pt x="9379" y="888867"/>
                  </a:lnTo>
                  <a:lnTo>
                    <a:pt x="16762" y="936809"/>
                  </a:lnTo>
                  <a:lnTo>
                    <a:pt x="26299" y="984586"/>
                  </a:lnTo>
                  <a:lnTo>
                    <a:pt x="38005" y="1032130"/>
                  </a:lnTo>
                  <a:lnTo>
                    <a:pt x="51894" y="1079373"/>
                  </a:lnTo>
                  <a:lnTo>
                    <a:pt x="156796" y="1045972"/>
                  </a:lnTo>
                  <a:lnTo>
                    <a:pt x="142664" y="997347"/>
                  </a:lnTo>
                  <a:lnTo>
                    <a:pt x="131096" y="948383"/>
                  </a:lnTo>
                  <a:lnTo>
                    <a:pt x="122073" y="899168"/>
                  </a:lnTo>
                  <a:lnTo>
                    <a:pt x="115575" y="849795"/>
                  </a:lnTo>
                  <a:lnTo>
                    <a:pt x="111580" y="800355"/>
                  </a:lnTo>
                  <a:lnTo>
                    <a:pt x="110070" y="750938"/>
                  </a:lnTo>
                  <a:lnTo>
                    <a:pt x="111024" y="701637"/>
                  </a:lnTo>
                  <a:lnTo>
                    <a:pt x="114422" y="652542"/>
                  </a:lnTo>
                  <a:lnTo>
                    <a:pt x="120243" y="603744"/>
                  </a:lnTo>
                  <a:lnTo>
                    <a:pt x="128468" y="555334"/>
                  </a:lnTo>
                  <a:lnTo>
                    <a:pt x="139076" y="507405"/>
                  </a:lnTo>
                  <a:lnTo>
                    <a:pt x="152048" y="460046"/>
                  </a:lnTo>
                  <a:lnTo>
                    <a:pt x="167362" y="413349"/>
                  </a:lnTo>
                  <a:lnTo>
                    <a:pt x="184999" y="367406"/>
                  </a:lnTo>
                  <a:lnTo>
                    <a:pt x="204939" y="322307"/>
                  </a:lnTo>
                  <a:lnTo>
                    <a:pt x="227162" y="278143"/>
                  </a:lnTo>
                  <a:lnTo>
                    <a:pt x="251647" y="235006"/>
                  </a:lnTo>
                  <a:lnTo>
                    <a:pt x="278374" y="192987"/>
                  </a:lnTo>
                  <a:lnTo>
                    <a:pt x="307323" y="152177"/>
                  </a:lnTo>
                  <a:lnTo>
                    <a:pt x="338474" y="112667"/>
                  </a:lnTo>
                  <a:lnTo>
                    <a:pt x="371807" y="74549"/>
                  </a:lnTo>
                  <a:lnTo>
                    <a:pt x="290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2E79A650-BA1C-43E6-9C61-A300966D681C}"/>
                </a:ext>
              </a:extLst>
            </p:cNvPr>
            <p:cNvSpPr/>
            <p:nvPr/>
          </p:nvSpPr>
          <p:spPr>
            <a:xfrm>
              <a:off x="4451144" y="1292352"/>
              <a:ext cx="372110" cy="1079500"/>
            </a:xfrm>
            <a:custGeom>
              <a:avLst/>
              <a:gdLst/>
              <a:ahLst/>
              <a:cxnLst/>
              <a:rect l="l" t="t" r="r" b="b"/>
              <a:pathLst>
                <a:path w="372110" h="1079500">
                  <a:moveTo>
                    <a:pt x="51894" y="1079373"/>
                  </a:moveTo>
                  <a:lnTo>
                    <a:pt x="38005" y="1032130"/>
                  </a:lnTo>
                  <a:lnTo>
                    <a:pt x="26299" y="984586"/>
                  </a:lnTo>
                  <a:lnTo>
                    <a:pt x="16762" y="936809"/>
                  </a:lnTo>
                  <a:lnTo>
                    <a:pt x="9379" y="888867"/>
                  </a:lnTo>
                  <a:lnTo>
                    <a:pt x="4134" y="840828"/>
                  </a:lnTo>
                  <a:lnTo>
                    <a:pt x="1013" y="792759"/>
                  </a:lnTo>
                  <a:lnTo>
                    <a:pt x="0" y="744729"/>
                  </a:lnTo>
                  <a:lnTo>
                    <a:pt x="1080" y="696806"/>
                  </a:lnTo>
                  <a:lnTo>
                    <a:pt x="4238" y="649058"/>
                  </a:lnTo>
                  <a:lnTo>
                    <a:pt x="9460" y="601552"/>
                  </a:lnTo>
                  <a:lnTo>
                    <a:pt x="16730" y="554356"/>
                  </a:lnTo>
                  <a:lnTo>
                    <a:pt x="26034" y="507539"/>
                  </a:lnTo>
                  <a:lnTo>
                    <a:pt x="37355" y="461169"/>
                  </a:lnTo>
                  <a:lnTo>
                    <a:pt x="50679" y="415313"/>
                  </a:lnTo>
                  <a:lnTo>
                    <a:pt x="65992" y="370039"/>
                  </a:lnTo>
                  <a:lnTo>
                    <a:pt x="83277" y="325416"/>
                  </a:lnTo>
                  <a:lnTo>
                    <a:pt x="102520" y="281511"/>
                  </a:lnTo>
                  <a:lnTo>
                    <a:pt x="123706" y="238392"/>
                  </a:lnTo>
                  <a:lnTo>
                    <a:pt x="146820" y="196128"/>
                  </a:lnTo>
                  <a:lnTo>
                    <a:pt x="171847" y="154786"/>
                  </a:lnTo>
                  <a:lnTo>
                    <a:pt x="198772" y="114434"/>
                  </a:lnTo>
                  <a:lnTo>
                    <a:pt x="227579" y="75141"/>
                  </a:lnTo>
                  <a:lnTo>
                    <a:pt x="258254" y="36973"/>
                  </a:lnTo>
                  <a:lnTo>
                    <a:pt x="290781" y="0"/>
                  </a:lnTo>
                  <a:lnTo>
                    <a:pt x="371807" y="74549"/>
                  </a:lnTo>
                  <a:lnTo>
                    <a:pt x="338474" y="112667"/>
                  </a:lnTo>
                  <a:lnTo>
                    <a:pt x="307323" y="152177"/>
                  </a:lnTo>
                  <a:lnTo>
                    <a:pt x="278374" y="192987"/>
                  </a:lnTo>
                  <a:lnTo>
                    <a:pt x="251647" y="235006"/>
                  </a:lnTo>
                  <a:lnTo>
                    <a:pt x="227162" y="278143"/>
                  </a:lnTo>
                  <a:lnTo>
                    <a:pt x="204939" y="322307"/>
                  </a:lnTo>
                  <a:lnTo>
                    <a:pt x="184999" y="367406"/>
                  </a:lnTo>
                  <a:lnTo>
                    <a:pt x="167362" y="413349"/>
                  </a:lnTo>
                  <a:lnTo>
                    <a:pt x="152048" y="460046"/>
                  </a:lnTo>
                  <a:lnTo>
                    <a:pt x="139076" y="507405"/>
                  </a:lnTo>
                  <a:lnTo>
                    <a:pt x="128468" y="555334"/>
                  </a:lnTo>
                  <a:lnTo>
                    <a:pt x="120243" y="603744"/>
                  </a:lnTo>
                  <a:lnTo>
                    <a:pt x="114422" y="652542"/>
                  </a:lnTo>
                  <a:lnTo>
                    <a:pt x="111024" y="701637"/>
                  </a:lnTo>
                  <a:lnTo>
                    <a:pt x="110070" y="750938"/>
                  </a:lnTo>
                  <a:lnTo>
                    <a:pt x="111580" y="800355"/>
                  </a:lnTo>
                  <a:lnTo>
                    <a:pt x="115575" y="849795"/>
                  </a:lnTo>
                  <a:lnTo>
                    <a:pt x="122073" y="899168"/>
                  </a:lnTo>
                  <a:lnTo>
                    <a:pt x="131096" y="948383"/>
                  </a:lnTo>
                  <a:lnTo>
                    <a:pt x="142664" y="997347"/>
                  </a:lnTo>
                  <a:lnTo>
                    <a:pt x="156796" y="1045972"/>
                  </a:lnTo>
                  <a:lnTo>
                    <a:pt x="51894" y="107937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843CF222-7175-4E6C-B088-3C662B3BD5FF}"/>
                </a:ext>
              </a:extLst>
            </p:cNvPr>
            <p:cNvSpPr/>
            <p:nvPr/>
          </p:nvSpPr>
          <p:spPr>
            <a:xfrm>
              <a:off x="4741925" y="948689"/>
              <a:ext cx="666115" cy="418465"/>
            </a:xfrm>
            <a:custGeom>
              <a:avLst/>
              <a:gdLst/>
              <a:ahLst/>
              <a:cxnLst/>
              <a:rect l="l" t="t" r="r" b="b"/>
              <a:pathLst>
                <a:path w="666114" h="418465">
                  <a:moveTo>
                    <a:pt x="650239" y="0"/>
                  </a:moveTo>
                  <a:lnTo>
                    <a:pt x="600560" y="8440"/>
                  </a:lnTo>
                  <a:lnTo>
                    <a:pt x="551490" y="19106"/>
                  </a:lnTo>
                  <a:lnTo>
                    <a:pt x="503098" y="31961"/>
                  </a:lnTo>
                  <a:lnTo>
                    <a:pt x="455452" y="46969"/>
                  </a:lnTo>
                  <a:lnTo>
                    <a:pt x="408620" y="64092"/>
                  </a:lnTo>
                  <a:lnTo>
                    <a:pt x="362669" y="83295"/>
                  </a:lnTo>
                  <a:lnTo>
                    <a:pt x="317668" y="104541"/>
                  </a:lnTo>
                  <a:lnTo>
                    <a:pt x="273684" y="127793"/>
                  </a:lnTo>
                  <a:lnTo>
                    <a:pt x="230786" y="153015"/>
                  </a:lnTo>
                  <a:lnTo>
                    <a:pt x="189041" y="180170"/>
                  </a:lnTo>
                  <a:lnTo>
                    <a:pt x="148518" y="209222"/>
                  </a:lnTo>
                  <a:lnTo>
                    <a:pt x="109285" y="240133"/>
                  </a:lnTo>
                  <a:lnTo>
                    <a:pt x="71408" y="272868"/>
                  </a:lnTo>
                  <a:lnTo>
                    <a:pt x="34957" y="307390"/>
                  </a:lnTo>
                  <a:lnTo>
                    <a:pt x="0" y="343662"/>
                  </a:lnTo>
                  <a:lnTo>
                    <a:pt x="81025" y="418211"/>
                  </a:lnTo>
                  <a:lnTo>
                    <a:pt x="114778" y="383290"/>
                  </a:lnTo>
                  <a:lnTo>
                    <a:pt x="150072" y="350181"/>
                  </a:lnTo>
                  <a:lnTo>
                    <a:pt x="186830" y="318926"/>
                  </a:lnTo>
                  <a:lnTo>
                    <a:pt x="224978" y="289564"/>
                  </a:lnTo>
                  <a:lnTo>
                    <a:pt x="264439" y="262134"/>
                  </a:lnTo>
                  <a:lnTo>
                    <a:pt x="305137" y="236677"/>
                  </a:lnTo>
                  <a:lnTo>
                    <a:pt x="346995" y="213233"/>
                  </a:lnTo>
                  <a:lnTo>
                    <a:pt x="389938" y="191841"/>
                  </a:lnTo>
                  <a:lnTo>
                    <a:pt x="433890" y="172542"/>
                  </a:lnTo>
                  <a:lnTo>
                    <a:pt x="478774" y="155376"/>
                  </a:lnTo>
                  <a:lnTo>
                    <a:pt x="524515" y="140383"/>
                  </a:lnTo>
                  <a:lnTo>
                    <a:pt x="571036" y="127602"/>
                  </a:lnTo>
                  <a:lnTo>
                    <a:pt x="618261" y="117074"/>
                  </a:lnTo>
                  <a:lnTo>
                    <a:pt x="666114" y="108838"/>
                  </a:lnTo>
                  <a:lnTo>
                    <a:pt x="65023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46C9D2F5-B551-4CCD-B785-68FB202D7D9D}"/>
                </a:ext>
              </a:extLst>
            </p:cNvPr>
            <p:cNvSpPr/>
            <p:nvPr/>
          </p:nvSpPr>
          <p:spPr>
            <a:xfrm>
              <a:off x="4741925" y="948689"/>
              <a:ext cx="666115" cy="418465"/>
            </a:xfrm>
            <a:custGeom>
              <a:avLst/>
              <a:gdLst/>
              <a:ahLst/>
              <a:cxnLst/>
              <a:rect l="l" t="t" r="r" b="b"/>
              <a:pathLst>
                <a:path w="666114" h="418465">
                  <a:moveTo>
                    <a:pt x="0" y="343662"/>
                  </a:moveTo>
                  <a:lnTo>
                    <a:pt x="34957" y="307390"/>
                  </a:lnTo>
                  <a:lnTo>
                    <a:pt x="71408" y="272868"/>
                  </a:lnTo>
                  <a:lnTo>
                    <a:pt x="109285" y="240133"/>
                  </a:lnTo>
                  <a:lnTo>
                    <a:pt x="148518" y="209222"/>
                  </a:lnTo>
                  <a:lnTo>
                    <a:pt x="189041" y="180170"/>
                  </a:lnTo>
                  <a:lnTo>
                    <a:pt x="230786" y="153015"/>
                  </a:lnTo>
                  <a:lnTo>
                    <a:pt x="273684" y="127793"/>
                  </a:lnTo>
                  <a:lnTo>
                    <a:pt x="317668" y="104541"/>
                  </a:lnTo>
                  <a:lnTo>
                    <a:pt x="362669" y="83295"/>
                  </a:lnTo>
                  <a:lnTo>
                    <a:pt x="408620" y="64092"/>
                  </a:lnTo>
                  <a:lnTo>
                    <a:pt x="455452" y="46969"/>
                  </a:lnTo>
                  <a:lnTo>
                    <a:pt x="503098" y="31961"/>
                  </a:lnTo>
                  <a:lnTo>
                    <a:pt x="551490" y="19106"/>
                  </a:lnTo>
                  <a:lnTo>
                    <a:pt x="600560" y="8440"/>
                  </a:lnTo>
                  <a:lnTo>
                    <a:pt x="650239" y="0"/>
                  </a:lnTo>
                  <a:lnTo>
                    <a:pt x="666114" y="108838"/>
                  </a:lnTo>
                  <a:lnTo>
                    <a:pt x="618261" y="117074"/>
                  </a:lnTo>
                  <a:lnTo>
                    <a:pt x="571036" y="127602"/>
                  </a:lnTo>
                  <a:lnTo>
                    <a:pt x="524515" y="140383"/>
                  </a:lnTo>
                  <a:lnTo>
                    <a:pt x="478774" y="155376"/>
                  </a:lnTo>
                  <a:lnTo>
                    <a:pt x="433890" y="172542"/>
                  </a:lnTo>
                  <a:lnTo>
                    <a:pt x="389938" y="191841"/>
                  </a:lnTo>
                  <a:lnTo>
                    <a:pt x="346995" y="213233"/>
                  </a:lnTo>
                  <a:lnTo>
                    <a:pt x="305137" y="236677"/>
                  </a:lnTo>
                  <a:lnTo>
                    <a:pt x="264439" y="262134"/>
                  </a:lnTo>
                  <a:lnTo>
                    <a:pt x="224978" y="289564"/>
                  </a:lnTo>
                  <a:lnTo>
                    <a:pt x="186830" y="318926"/>
                  </a:lnTo>
                  <a:lnTo>
                    <a:pt x="150072" y="350181"/>
                  </a:lnTo>
                  <a:lnTo>
                    <a:pt x="114778" y="383290"/>
                  </a:lnTo>
                  <a:lnTo>
                    <a:pt x="81025" y="418211"/>
                  </a:lnTo>
                  <a:lnTo>
                    <a:pt x="0" y="343662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5137064A-FCF3-4970-B099-59865BDFC473}"/>
                </a:ext>
              </a:extLst>
            </p:cNvPr>
            <p:cNvSpPr/>
            <p:nvPr/>
          </p:nvSpPr>
          <p:spPr>
            <a:xfrm>
              <a:off x="5392166" y="937132"/>
              <a:ext cx="536575" cy="170180"/>
            </a:xfrm>
            <a:custGeom>
              <a:avLst/>
              <a:gdLst/>
              <a:ahLst/>
              <a:cxnLst/>
              <a:rect l="l" t="t" r="r" b="b"/>
              <a:pathLst>
                <a:path w="536575" h="170180">
                  <a:moveTo>
                    <a:pt x="148164" y="0"/>
                  </a:moveTo>
                  <a:lnTo>
                    <a:pt x="98713" y="1623"/>
                  </a:lnTo>
                  <a:lnTo>
                    <a:pt x="49300" y="5473"/>
                  </a:lnTo>
                  <a:lnTo>
                    <a:pt x="0" y="11557"/>
                  </a:lnTo>
                  <a:lnTo>
                    <a:pt x="15875" y="120396"/>
                  </a:lnTo>
                  <a:lnTo>
                    <a:pt x="64692" y="114490"/>
                  </a:lnTo>
                  <a:lnTo>
                    <a:pt x="113626" y="111013"/>
                  </a:lnTo>
                  <a:lnTo>
                    <a:pt x="162585" y="109957"/>
                  </a:lnTo>
                  <a:lnTo>
                    <a:pt x="211481" y="111315"/>
                  </a:lnTo>
                  <a:lnTo>
                    <a:pt x="260223" y="115078"/>
                  </a:lnTo>
                  <a:lnTo>
                    <a:pt x="308720" y="121238"/>
                  </a:lnTo>
                  <a:lnTo>
                    <a:pt x="356884" y="129785"/>
                  </a:lnTo>
                  <a:lnTo>
                    <a:pt x="404625" y="140712"/>
                  </a:lnTo>
                  <a:lnTo>
                    <a:pt x="451851" y="154011"/>
                  </a:lnTo>
                  <a:lnTo>
                    <a:pt x="498475" y="169672"/>
                  </a:lnTo>
                  <a:lnTo>
                    <a:pt x="536067" y="66294"/>
                  </a:lnTo>
                  <a:lnTo>
                    <a:pt x="489033" y="50369"/>
                  </a:lnTo>
                  <a:lnTo>
                    <a:pt x="441434" y="36612"/>
                  </a:lnTo>
                  <a:lnTo>
                    <a:pt x="393343" y="25029"/>
                  </a:lnTo>
                  <a:lnTo>
                    <a:pt x="344836" y="15628"/>
                  </a:lnTo>
                  <a:lnTo>
                    <a:pt x="295989" y="8418"/>
                  </a:lnTo>
                  <a:lnTo>
                    <a:pt x="246878" y="3405"/>
                  </a:lnTo>
                  <a:lnTo>
                    <a:pt x="197578" y="596"/>
                  </a:lnTo>
                  <a:lnTo>
                    <a:pt x="1481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8E6CD0B3-929F-4C03-B19F-3162A7B2D455}"/>
                </a:ext>
              </a:extLst>
            </p:cNvPr>
            <p:cNvSpPr/>
            <p:nvPr/>
          </p:nvSpPr>
          <p:spPr>
            <a:xfrm>
              <a:off x="5392166" y="937132"/>
              <a:ext cx="536575" cy="170180"/>
            </a:xfrm>
            <a:custGeom>
              <a:avLst/>
              <a:gdLst/>
              <a:ahLst/>
              <a:cxnLst/>
              <a:rect l="l" t="t" r="r" b="b"/>
              <a:pathLst>
                <a:path w="536575" h="170180">
                  <a:moveTo>
                    <a:pt x="0" y="11557"/>
                  </a:moveTo>
                  <a:lnTo>
                    <a:pt x="49300" y="5473"/>
                  </a:lnTo>
                  <a:lnTo>
                    <a:pt x="98713" y="1623"/>
                  </a:lnTo>
                  <a:lnTo>
                    <a:pt x="148164" y="0"/>
                  </a:lnTo>
                  <a:lnTo>
                    <a:pt x="197578" y="596"/>
                  </a:lnTo>
                  <a:lnTo>
                    <a:pt x="246878" y="3405"/>
                  </a:lnTo>
                  <a:lnTo>
                    <a:pt x="295989" y="8418"/>
                  </a:lnTo>
                  <a:lnTo>
                    <a:pt x="344836" y="15628"/>
                  </a:lnTo>
                  <a:lnTo>
                    <a:pt x="393343" y="25029"/>
                  </a:lnTo>
                  <a:lnTo>
                    <a:pt x="441434" y="36612"/>
                  </a:lnTo>
                  <a:lnTo>
                    <a:pt x="489033" y="50369"/>
                  </a:lnTo>
                  <a:lnTo>
                    <a:pt x="536067" y="66294"/>
                  </a:lnTo>
                  <a:lnTo>
                    <a:pt x="498475" y="169672"/>
                  </a:lnTo>
                  <a:lnTo>
                    <a:pt x="451851" y="154011"/>
                  </a:lnTo>
                  <a:lnTo>
                    <a:pt x="404625" y="140712"/>
                  </a:lnTo>
                  <a:lnTo>
                    <a:pt x="356884" y="129785"/>
                  </a:lnTo>
                  <a:lnTo>
                    <a:pt x="308720" y="121238"/>
                  </a:lnTo>
                  <a:lnTo>
                    <a:pt x="260223" y="115078"/>
                  </a:lnTo>
                  <a:lnTo>
                    <a:pt x="211481" y="111315"/>
                  </a:lnTo>
                  <a:lnTo>
                    <a:pt x="162585" y="109957"/>
                  </a:lnTo>
                  <a:lnTo>
                    <a:pt x="113626" y="111013"/>
                  </a:lnTo>
                  <a:lnTo>
                    <a:pt x="64692" y="114490"/>
                  </a:lnTo>
                  <a:lnTo>
                    <a:pt x="15875" y="120396"/>
                  </a:lnTo>
                  <a:lnTo>
                    <a:pt x="0" y="11557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1">
            <a:extLst>
              <a:ext uri="{FF2B5EF4-FFF2-40B4-BE49-F238E27FC236}">
                <a16:creationId xmlns:a16="http://schemas.microsoft.com/office/drawing/2014/main" id="{60A7171E-A789-4CE3-ABBF-9AC71237883C}"/>
              </a:ext>
            </a:extLst>
          </p:cNvPr>
          <p:cNvSpPr txBox="1"/>
          <p:nvPr/>
        </p:nvSpPr>
        <p:spPr>
          <a:xfrm>
            <a:off x="5128775" y="1565490"/>
            <a:ext cx="950594" cy="45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700</a:t>
            </a:r>
          </a:p>
          <a:p>
            <a:pPr marL="12700">
              <a:lnSpc>
                <a:spcPts val="1375"/>
              </a:lnSpc>
              <a:spcBef>
                <a:spcPts val="15"/>
              </a:spcBef>
            </a:pPr>
            <a:r>
              <a:rPr sz="1100" dirty="0">
                <a:latin typeface="Montserrat" pitchFamily="2" charset="0"/>
              </a:rPr>
              <a:t>ИТ-проекты</a:t>
            </a: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FBCB897-F608-4C52-92D3-27761231E701}"/>
              </a:ext>
            </a:extLst>
          </p:cNvPr>
          <p:cNvSpPr txBox="1"/>
          <p:nvPr/>
        </p:nvSpPr>
        <p:spPr>
          <a:xfrm>
            <a:off x="6701512" y="2223965"/>
            <a:ext cx="556260" cy="387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ts val="1614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2600</a:t>
            </a:r>
          </a:p>
          <a:p>
            <a:pPr marL="12700">
              <a:lnSpc>
                <a:spcPts val="1375"/>
              </a:lnSpc>
            </a:pPr>
            <a:r>
              <a:rPr sz="1100" dirty="0">
                <a:latin typeface="Montserrat" pitchFamily="2" charset="0"/>
              </a:rPr>
              <a:t>ЦТиЦЭ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045D0D70-0F39-440E-90E2-5B4AA56E7B27}"/>
              </a:ext>
            </a:extLst>
          </p:cNvPr>
          <p:cNvSpPr txBox="1"/>
          <p:nvPr/>
        </p:nvSpPr>
        <p:spPr>
          <a:xfrm>
            <a:off x="6164484" y="3373249"/>
            <a:ext cx="511809" cy="426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algn="ctr">
              <a:lnSpc>
                <a:spcPts val="1695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150</a:t>
            </a:r>
            <a:r>
              <a:rPr lang="ru-RU" sz="1698" spc="-9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Montserrat" pitchFamily="2" charset="0"/>
              </a:rPr>
              <a:t>ОЦТ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522240C-CA38-400F-AF89-9441E0740A4D}"/>
              </a:ext>
            </a:extLst>
          </p:cNvPr>
          <p:cNvSpPr txBox="1"/>
          <p:nvPr/>
        </p:nvSpPr>
        <p:spPr>
          <a:xfrm>
            <a:off x="5232661" y="2898990"/>
            <a:ext cx="414670" cy="387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algn="ctr">
              <a:lnSpc>
                <a:spcPts val="1614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51</a:t>
            </a:r>
          </a:p>
          <a:p>
            <a:pPr marL="12700" algn="ctr">
              <a:lnSpc>
                <a:spcPts val="1375"/>
              </a:lnSpc>
              <a:spcBef>
                <a:spcPts val="15"/>
              </a:spcBef>
            </a:pPr>
            <a:r>
              <a:rPr sz="1100" dirty="0">
                <a:latin typeface="Montserrat" pitchFamily="2" charset="0"/>
              </a:rPr>
              <a:t>РЦТ</a:t>
            </a: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C9DB4C4F-9F9B-4954-AB4E-4C58B1B7CBE9}"/>
              </a:ext>
            </a:extLst>
          </p:cNvPr>
          <p:cNvSpPr txBox="1"/>
          <p:nvPr/>
        </p:nvSpPr>
        <p:spPr>
          <a:xfrm>
            <a:off x="4558989" y="1054121"/>
            <a:ext cx="419734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1695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964</a:t>
            </a:r>
          </a:p>
          <a:p>
            <a:pPr marL="12700">
              <a:lnSpc>
                <a:spcPts val="1455"/>
              </a:lnSpc>
            </a:pPr>
            <a:r>
              <a:rPr sz="1100" dirty="0">
                <a:latin typeface="Montserrat" pitchFamily="2" charset="0"/>
              </a:rPr>
              <a:t>ЦГУ</a:t>
            </a: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951A04E2-8374-4C63-B786-B352F8ED425A}"/>
              </a:ext>
            </a:extLst>
          </p:cNvPr>
          <p:cNvSpPr txBox="1"/>
          <p:nvPr/>
        </p:nvSpPr>
        <p:spPr>
          <a:xfrm>
            <a:off x="3795828" y="2123656"/>
            <a:ext cx="557481" cy="40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1489</a:t>
            </a:r>
          </a:p>
          <a:p>
            <a:pPr marL="12700">
              <a:lnSpc>
                <a:spcPts val="1455"/>
              </a:lnSpc>
            </a:pPr>
            <a:r>
              <a:rPr sz="1100" dirty="0">
                <a:latin typeface="Montserrat" pitchFamily="2" charset="0"/>
              </a:rPr>
              <a:t>ПОС</a:t>
            </a: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13052652-51FD-4FE4-B438-ECED054E5ACB}"/>
              </a:ext>
            </a:extLst>
          </p:cNvPr>
          <p:cNvSpPr txBox="1"/>
          <p:nvPr/>
        </p:nvSpPr>
        <p:spPr>
          <a:xfrm>
            <a:off x="4232749" y="3378045"/>
            <a:ext cx="494030" cy="43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770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158</a:t>
            </a:r>
            <a:endParaRPr lang="ru-RU" sz="1698" spc="-9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700" algn="ctr">
              <a:lnSpc>
                <a:spcPts val="1455"/>
              </a:lnSpc>
              <a:spcBef>
                <a:spcPts val="100"/>
              </a:spcBef>
            </a:pPr>
            <a:r>
              <a:rPr sz="1100" dirty="0">
                <a:latin typeface="Montserrat" pitchFamily="2" charset="0"/>
              </a:rPr>
              <a:t>ПГС</a:t>
            </a: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B8BFECAB-E4B0-40D6-8E60-CDA7E2376317}"/>
              </a:ext>
            </a:extLst>
          </p:cNvPr>
          <p:cNvSpPr txBox="1"/>
          <p:nvPr/>
        </p:nvSpPr>
        <p:spPr>
          <a:xfrm>
            <a:off x="1045143" y="4059872"/>
            <a:ext cx="146621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6830" algn="ctr">
              <a:lnSpc>
                <a:spcPts val="1445"/>
              </a:lnSpc>
              <a:spcBef>
                <a:spcPts val="85"/>
              </a:spcBef>
            </a:pPr>
            <a:r>
              <a:rPr sz="1400" b="1" dirty="0">
                <a:latin typeface="Montserrat" pitchFamily="2" charset="0"/>
              </a:rPr>
              <a:t>Соотношение  зачисленных</a:t>
            </a: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B2FBCF0-9D58-4CF8-9588-CC27BEDF63D9}"/>
              </a:ext>
            </a:extLst>
          </p:cNvPr>
          <p:cNvSpPr txBox="1"/>
          <p:nvPr/>
        </p:nvSpPr>
        <p:spPr>
          <a:xfrm>
            <a:off x="411407" y="3374695"/>
            <a:ext cx="527551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785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7685</a:t>
            </a:r>
          </a:p>
          <a:p>
            <a:pPr marL="34925" algn="ctr">
              <a:lnSpc>
                <a:spcPts val="1425"/>
              </a:lnSpc>
            </a:pPr>
            <a:r>
              <a:rPr sz="1100" dirty="0">
                <a:latin typeface="Montserrat" pitchFamily="2" charset="0"/>
              </a:rPr>
              <a:t>РОИВ</a:t>
            </a: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73AF9D4E-4FA7-417E-9067-154509966C24}"/>
              </a:ext>
            </a:extLst>
          </p:cNvPr>
          <p:cNvSpPr txBox="1"/>
          <p:nvPr/>
        </p:nvSpPr>
        <p:spPr>
          <a:xfrm>
            <a:off x="2307889" y="977593"/>
            <a:ext cx="527050" cy="47993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1155</a:t>
            </a:r>
          </a:p>
          <a:p>
            <a:pPr marL="12700">
              <a:lnSpc>
                <a:spcPts val="1445"/>
              </a:lnSpc>
              <a:spcBef>
                <a:spcPts val="85"/>
              </a:spcBef>
            </a:pPr>
            <a:r>
              <a:rPr sz="1100" dirty="0">
                <a:latin typeface="Montserrat" pitchFamily="2" charset="0"/>
              </a:rPr>
              <a:t>ФОИВ</a:t>
            </a:r>
          </a:p>
        </p:txBody>
      </p:sp>
      <p:grpSp>
        <p:nvGrpSpPr>
          <p:cNvPr id="34" name="object 31">
            <a:extLst>
              <a:ext uri="{FF2B5EF4-FFF2-40B4-BE49-F238E27FC236}">
                <a16:creationId xmlns:a16="http://schemas.microsoft.com/office/drawing/2014/main" id="{E1757048-811B-4FEF-AABE-A79B5895AADF}"/>
              </a:ext>
            </a:extLst>
          </p:cNvPr>
          <p:cNvGrpSpPr/>
          <p:nvPr/>
        </p:nvGrpSpPr>
        <p:grpSpPr>
          <a:xfrm>
            <a:off x="665658" y="1375919"/>
            <a:ext cx="2226310" cy="2289175"/>
            <a:chOff x="572140" y="915709"/>
            <a:chExt cx="2226310" cy="2289175"/>
          </a:xfrm>
        </p:grpSpPr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AFC49C4C-713B-4B77-9048-B15EDD6BFC7D}"/>
                </a:ext>
              </a:extLst>
            </p:cNvPr>
            <p:cNvSpPr/>
            <p:nvPr/>
          </p:nvSpPr>
          <p:spPr>
            <a:xfrm>
              <a:off x="2342896" y="1279524"/>
              <a:ext cx="36195" cy="41910"/>
            </a:xfrm>
            <a:custGeom>
              <a:avLst/>
              <a:gdLst/>
              <a:ahLst/>
              <a:cxnLst/>
              <a:rect l="l" t="t" r="r" b="b"/>
              <a:pathLst>
                <a:path w="36194" h="41909">
                  <a:moveTo>
                    <a:pt x="36195" y="0"/>
                  </a:moveTo>
                  <a:lnTo>
                    <a:pt x="0" y="41655"/>
                  </a:lnTo>
                </a:path>
                <a:path w="36194" h="41909">
                  <a:moveTo>
                    <a:pt x="36195" y="0"/>
                  </a:moveTo>
                  <a:lnTo>
                    <a:pt x="0" y="41655"/>
                  </a:lnTo>
                </a:path>
                <a:path w="36194" h="41909">
                  <a:moveTo>
                    <a:pt x="36195" y="0"/>
                  </a:moveTo>
                  <a:lnTo>
                    <a:pt x="0" y="41655"/>
                  </a:lnTo>
                </a:path>
              </a:pathLst>
            </a:custGeom>
            <a:ln w="19050">
              <a:solidFill>
                <a:srgbClr val="FF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EB228D04-CBFE-4B06-9824-C57991DB316D}"/>
                </a:ext>
              </a:extLst>
            </p:cNvPr>
            <p:cNvSpPr/>
            <p:nvPr/>
          </p:nvSpPr>
          <p:spPr>
            <a:xfrm>
              <a:off x="581665" y="998727"/>
              <a:ext cx="2207260" cy="2196465"/>
            </a:xfrm>
            <a:custGeom>
              <a:avLst/>
              <a:gdLst/>
              <a:ahLst/>
              <a:cxnLst/>
              <a:rect l="l" t="t" r="r" b="b"/>
              <a:pathLst>
                <a:path w="2207260" h="2196465">
                  <a:moveTo>
                    <a:pt x="953002" y="0"/>
                  </a:moveTo>
                  <a:lnTo>
                    <a:pt x="903648" y="7916"/>
                  </a:lnTo>
                  <a:lnTo>
                    <a:pt x="854881" y="18020"/>
                  </a:lnTo>
                  <a:lnTo>
                    <a:pt x="806766" y="30276"/>
                  </a:lnTo>
                  <a:lnTo>
                    <a:pt x="759369" y="44648"/>
                  </a:lnTo>
                  <a:lnTo>
                    <a:pt x="712756" y="61101"/>
                  </a:lnTo>
                  <a:lnTo>
                    <a:pt x="666994" y="79599"/>
                  </a:lnTo>
                  <a:lnTo>
                    <a:pt x="622147" y="100106"/>
                  </a:lnTo>
                  <a:lnTo>
                    <a:pt x="578282" y="122586"/>
                  </a:lnTo>
                  <a:lnTo>
                    <a:pt x="535465" y="147004"/>
                  </a:lnTo>
                  <a:lnTo>
                    <a:pt x="493762" y="173325"/>
                  </a:lnTo>
                  <a:lnTo>
                    <a:pt x="453238" y="201511"/>
                  </a:lnTo>
                  <a:lnTo>
                    <a:pt x="413960" y="231528"/>
                  </a:lnTo>
                  <a:lnTo>
                    <a:pt x="375993" y="263340"/>
                  </a:lnTo>
                  <a:lnTo>
                    <a:pt x="339403" y="296912"/>
                  </a:lnTo>
                  <a:lnTo>
                    <a:pt x="304256" y="332206"/>
                  </a:lnTo>
                  <a:lnTo>
                    <a:pt x="270618" y="369188"/>
                  </a:lnTo>
                  <a:lnTo>
                    <a:pt x="239986" y="405977"/>
                  </a:lnTo>
                  <a:lnTo>
                    <a:pt x="211213" y="443692"/>
                  </a:lnTo>
                  <a:lnTo>
                    <a:pt x="184295" y="482275"/>
                  </a:lnTo>
                  <a:lnTo>
                    <a:pt x="159229" y="521668"/>
                  </a:lnTo>
                  <a:lnTo>
                    <a:pt x="136011" y="561813"/>
                  </a:lnTo>
                  <a:lnTo>
                    <a:pt x="114636" y="602651"/>
                  </a:lnTo>
                  <a:lnTo>
                    <a:pt x="95100" y="644124"/>
                  </a:lnTo>
                  <a:lnTo>
                    <a:pt x="77399" y="686172"/>
                  </a:lnTo>
                  <a:lnTo>
                    <a:pt x="61529" y="728739"/>
                  </a:lnTo>
                  <a:lnTo>
                    <a:pt x="47486" y="771765"/>
                  </a:lnTo>
                  <a:lnTo>
                    <a:pt x="35266" y="815192"/>
                  </a:lnTo>
                  <a:lnTo>
                    <a:pt x="24865" y="858962"/>
                  </a:lnTo>
                  <a:lnTo>
                    <a:pt x="16279" y="903016"/>
                  </a:lnTo>
                  <a:lnTo>
                    <a:pt x="9503" y="947296"/>
                  </a:lnTo>
                  <a:lnTo>
                    <a:pt x="4534" y="991742"/>
                  </a:lnTo>
                  <a:lnTo>
                    <a:pt x="1368" y="1036298"/>
                  </a:lnTo>
                  <a:lnTo>
                    <a:pt x="0" y="1080904"/>
                  </a:lnTo>
                  <a:lnTo>
                    <a:pt x="426" y="1125503"/>
                  </a:lnTo>
                  <a:lnTo>
                    <a:pt x="2642" y="1170035"/>
                  </a:lnTo>
                  <a:lnTo>
                    <a:pt x="6645" y="1214442"/>
                  </a:lnTo>
                  <a:lnTo>
                    <a:pt x="12429" y="1258666"/>
                  </a:lnTo>
                  <a:lnTo>
                    <a:pt x="19992" y="1302648"/>
                  </a:lnTo>
                  <a:lnTo>
                    <a:pt x="29328" y="1346330"/>
                  </a:lnTo>
                  <a:lnTo>
                    <a:pt x="40435" y="1389654"/>
                  </a:lnTo>
                  <a:lnTo>
                    <a:pt x="53307" y="1432560"/>
                  </a:lnTo>
                  <a:lnTo>
                    <a:pt x="67941" y="1474992"/>
                  </a:lnTo>
                  <a:lnTo>
                    <a:pt x="84332" y="1516890"/>
                  </a:lnTo>
                  <a:lnTo>
                    <a:pt x="102477" y="1558195"/>
                  </a:lnTo>
                  <a:lnTo>
                    <a:pt x="122371" y="1598850"/>
                  </a:lnTo>
                  <a:lnTo>
                    <a:pt x="144011" y="1638796"/>
                  </a:lnTo>
                  <a:lnTo>
                    <a:pt x="167392" y="1677974"/>
                  </a:lnTo>
                  <a:lnTo>
                    <a:pt x="192510" y="1716327"/>
                  </a:lnTo>
                  <a:lnTo>
                    <a:pt x="219361" y="1753795"/>
                  </a:lnTo>
                  <a:lnTo>
                    <a:pt x="247941" y="1790321"/>
                  </a:lnTo>
                  <a:lnTo>
                    <a:pt x="278246" y="1825845"/>
                  </a:lnTo>
                  <a:lnTo>
                    <a:pt x="310272" y="1860310"/>
                  </a:lnTo>
                  <a:lnTo>
                    <a:pt x="344015" y="1893657"/>
                  </a:lnTo>
                  <a:lnTo>
                    <a:pt x="379470" y="1925827"/>
                  </a:lnTo>
                  <a:lnTo>
                    <a:pt x="416258" y="1956459"/>
                  </a:lnTo>
                  <a:lnTo>
                    <a:pt x="453973" y="1985231"/>
                  </a:lnTo>
                  <a:lnTo>
                    <a:pt x="492557" y="2012147"/>
                  </a:lnTo>
                  <a:lnTo>
                    <a:pt x="531950" y="2037212"/>
                  </a:lnTo>
                  <a:lnTo>
                    <a:pt x="572095" y="2060429"/>
                  </a:lnTo>
                  <a:lnTo>
                    <a:pt x="612933" y="2081803"/>
                  </a:lnTo>
                  <a:lnTo>
                    <a:pt x="654405" y="2101338"/>
                  </a:lnTo>
                  <a:lnTo>
                    <a:pt x="696454" y="2119037"/>
                  </a:lnTo>
                  <a:lnTo>
                    <a:pt x="739021" y="2134905"/>
                  </a:lnTo>
                  <a:lnTo>
                    <a:pt x="782047" y="2148947"/>
                  </a:lnTo>
                  <a:lnTo>
                    <a:pt x="825474" y="2161165"/>
                  </a:lnTo>
                  <a:lnTo>
                    <a:pt x="869244" y="2171565"/>
                  </a:lnTo>
                  <a:lnTo>
                    <a:pt x="913298" y="2180150"/>
                  </a:lnTo>
                  <a:lnTo>
                    <a:pt x="957577" y="2186925"/>
                  </a:lnTo>
                  <a:lnTo>
                    <a:pt x="1002024" y="2191893"/>
                  </a:lnTo>
                  <a:lnTo>
                    <a:pt x="1046580" y="2195058"/>
                  </a:lnTo>
                  <a:lnTo>
                    <a:pt x="1091186" y="2196425"/>
                  </a:lnTo>
                  <a:lnTo>
                    <a:pt x="1135784" y="2195999"/>
                  </a:lnTo>
                  <a:lnTo>
                    <a:pt x="1180316" y="2193782"/>
                  </a:lnTo>
                  <a:lnTo>
                    <a:pt x="1224723" y="2189779"/>
                  </a:lnTo>
                  <a:lnTo>
                    <a:pt x="1268947" y="2183994"/>
                  </a:lnTo>
                  <a:lnTo>
                    <a:pt x="1312929" y="2176431"/>
                  </a:lnTo>
                  <a:lnTo>
                    <a:pt x="1356612" y="2167095"/>
                  </a:lnTo>
                  <a:lnTo>
                    <a:pt x="1399935" y="2155989"/>
                  </a:lnTo>
                  <a:lnTo>
                    <a:pt x="1442842" y="2143117"/>
                  </a:lnTo>
                  <a:lnTo>
                    <a:pt x="1485274" y="2128484"/>
                  </a:lnTo>
                  <a:lnTo>
                    <a:pt x="1527171" y="2112094"/>
                  </a:lnTo>
                  <a:lnTo>
                    <a:pt x="1568477" y="2093950"/>
                  </a:lnTo>
                  <a:lnTo>
                    <a:pt x="1609132" y="2074058"/>
                  </a:lnTo>
                  <a:lnTo>
                    <a:pt x="1649077" y="2052420"/>
                  </a:lnTo>
                  <a:lnTo>
                    <a:pt x="1688256" y="2029041"/>
                  </a:lnTo>
                  <a:lnTo>
                    <a:pt x="1726608" y="2003926"/>
                  </a:lnTo>
                  <a:lnTo>
                    <a:pt x="1764077" y="1977078"/>
                  </a:lnTo>
                  <a:lnTo>
                    <a:pt x="1800602" y="1948501"/>
                  </a:lnTo>
                  <a:lnTo>
                    <a:pt x="1836127" y="1918199"/>
                  </a:lnTo>
                  <a:lnTo>
                    <a:pt x="1870592" y="1886177"/>
                  </a:lnTo>
                  <a:lnTo>
                    <a:pt x="1903939" y="1852439"/>
                  </a:lnTo>
                  <a:lnTo>
                    <a:pt x="1936109" y="1816989"/>
                  </a:lnTo>
                  <a:lnTo>
                    <a:pt x="1966741" y="1780200"/>
                  </a:lnTo>
                  <a:lnTo>
                    <a:pt x="1995514" y="1742485"/>
                  </a:lnTo>
                  <a:lnTo>
                    <a:pt x="2022431" y="1703902"/>
                  </a:lnTo>
                  <a:lnTo>
                    <a:pt x="2047497" y="1664509"/>
                  </a:lnTo>
                  <a:lnTo>
                    <a:pt x="2070716" y="1624364"/>
                  </a:lnTo>
                  <a:lnTo>
                    <a:pt x="2092093" y="1583526"/>
                  </a:lnTo>
                  <a:lnTo>
                    <a:pt x="2111630" y="1542053"/>
                  </a:lnTo>
                  <a:lnTo>
                    <a:pt x="2129332" y="1500005"/>
                  </a:lnTo>
                  <a:lnTo>
                    <a:pt x="2145203" y="1457438"/>
                  </a:lnTo>
                  <a:lnTo>
                    <a:pt x="2159248" y="1414412"/>
                  </a:lnTo>
                  <a:lnTo>
                    <a:pt x="2171470" y="1370985"/>
                  </a:lnTo>
                  <a:lnTo>
                    <a:pt x="2181873" y="1327215"/>
                  </a:lnTo>
                  <a:lnTo>
                    <a:pt x="2190461" y="1283161"/>
                  </a:lnTo>
                  <a:lnTo>
                    <a:pt x="2197239" y="1238881"/>
                  </a:lnTo>
                  <a:lnTo>
                    <a:pt x="2202210" y="1194435"/>
                  </a:lnTo>
                  <a:lnTo>
                    <a:pt x="2205379" y="1149879"/>
                  </a:lnTo>
                  <a:lnTo>
                    <a:pt x="2206749" y="1105273"/>
                  </a:lnTo>
                  <a:lnTo>
                    <a:pt x="2206325" y="1060674"/>
                  </a:lnTo>
                  <a:lnTo>
                    <a:pt x="2204111" y="1016142"/>
                  </a:lnTo>
                  <a:lnTo>
                    <a:pt x="2200110" y="971735"/>
                  </a:lnTo>
                  <a:lnTo>
                    <a:pt x="2194327" y="927511"/>
                  </a:lnTo>
                  <a:lnTo>
                    <a:pt x="2186766" y="883529"/>
                  </a:lnTo>
                  <a:lnTo>
                    <a:pt x="2177431" y="839847"/>
                  </a:lnTo>
                  <a:lnTo>
                    <a:pt x="2166326" y="796523"/>
                  </a:lnTo>
                  <a:lnTo>
                    <a:pt x="2153455" y="753617"/>
                  </a:lnTo>
                  <a:lnTo>
                    <a:pt x="2138822" y="711185"/>
                  </a:lnTo>
                  <a:lnTo>
                    <a:pt x="2122431" y="669287"/>
                  </a:lnTo>
                  <a:lnTo>
                    <a:pt x="2104286" y="627982"/>
                  </a:lnTo>
                  <a:lnTo>
                    <a:pt x="2084392" y="587327"/>
                  </a:lnTo>
                  <a:lnTo>
                    <a:pt x="2062751" y="547381"/>
                  </a:lnTo>
                  <a:lnTo>
                    <a:pt x="2039370" y="508203"/>
                  </a:lnTo>
                  <a:lnTo>
                    <a:pt x="2014250" y="469850"/>
                  </a:lnTo>
                  <a:lnTo>
                    <a:pt x="1987397" y="432382"/>
                  </a:lnTo>
                  <a:lnTo>
                    <a:pt x="1958814" y="395856"/>
                  </a:lnTo>
                  <a:lnTo>
                    <a:pt x="1928506" y="360332"/>
                  </a:lnTo>
                  <a:lnTo>
                    <a:pt x="1896477" y="325867"/>
                  </a:lnTo>
                  <a:lnTo>
                    <a:pt x="1862730" y="292520"/>
                  </a:lnTo>
                  <a:lnTo>
                    <a:pt x="1827270" y="260350"/>
                  </a:lnTo>
                  <a:lnTo>
                    <a:pt x="1791075" y="302006"/>
                  </a:lnTo>
                  <a:lnTo>
                    <a:pt x="1828481" y="336144"/>
                  </a:lnTo>
                  <a:lnTo>
                    <a:pt x="1864063" y="371910"/>
                  </a:lnTo>
                  <a:lnTo>
                    <a:pt x="1897782" y="409226"/>
                  </a:lnTo>
                  <a:lnTo>
                    <a:pt x="1929594" y="448017"/>
                  </a:lnTo>
                  <a:lnTo>
                    <a:pt x="1959458" y="488206"/>
                  </a:lnTo>
                  <a:lnTo>
                    <a:pt x="1987334" y="529718"/>
                  </a:lnTo>
                  <a:lnTo>
                    <a:pt x="2013179" y="572474"/>
                  </a:lnTo>
                  <a:lnTo>
                    <a:pt x="2036951" y="616400"/>
                  </a:lnTo>
                  <a:lnTo>
                    <a:pt x="2058610" y="661420"/>
                  </a:lnTo>
                  <a:lnTo>
                    <a:pt x="2078114" y="707455"/>
                  </a:lnTo>
                  <a:lnTo>
                    <a:pt x="2095421" y="754432"/>
                  </a:lnTo>
                  <a:lnTo>
                    <a:pt x="2110489" y="802272"/>
                  </a:lnTo>
                  <a:lnTo>
                    <a:pt x="2123278" y="850900"/>
                  </a:lnTo>
                  <a:lnTo>
                    <a:pt x="2133745" y="900239"/>
                  </a:lnTo>
                  <a:lnTo>
                    <a:pt x="2141849" y="950213"/>
                  </a:lnTo>
                  <a:lnTo>
                    <a:pt x="2147317" y="997896"/>
                  </a:lnTo>
                  <a:lnTo>
                    <a:pt x="2150604" y="1045320"/>
                  </a:lnTo>
                  <a:lnTo>
                    <a:pt x="2151748" y="1092433"/>
                  </a:lnTo>
                  <a:lnTo>
                    <a:pt x="2150789" y="1139184"/>
                  </a:lnTo>
                  <a:lnTo>
                    <a:pt x="2147767" y="1185519"/>
                  </a:lnTo>
                  <a:lnTo>
                    <a:pt x="2142721" y="1231387"/>
                  </a:lnTo>
                  <a:lnTo>
                    <a:pt x="2135691" y="1276736"/>
                  </a:lnTo>
                  <a:lnTo>
                    <a:pt x="2126716" y="1321514"/>
                  </a:lnTo>
                  <a:lnTo>
                    <a:pt x="2115836" y="1365668"/>
                  </a:lnTo>
                  <a:lnTo>
                    <a:pt x="2103090" y="1409147"/>
                  </a:lnTo>
                  <a:lnTo>
                    <a:pt x="2088518" y="1451897"/>
                  </a:lnTo>
                  <a:lnTo>
                    <a:pt x="2072159" y="1493868"/>
                  </a:lnTo>
                  <a:lnTo>
                    <a:pt x="2054053" y="1535006"/>
                  </a:lnTo>
                  <a:lnTo>
                    <a:pt x="2034239" y="1575260"/>
                  </a:lnTo>
                  <a:lnTo>
                    <a:pt x="2012757" y="1614577"/>
                  </a:lnTo>
                  <a:lnTo>
                    <a:pt x="1989646" y="1652906"/>
                  </a:lnTo>
                  <a:lnTo>
                    <a:pt x="1964946" y="1690195"/>
                  </a:lnTo>
                  <a:lnTo>
                    <a:pt x="1938697" y="1726390"/>
                  </a:lnTo>
                  <a:lnTo>
                    <a:pt x="1910937" y="1761440"/>
                  </a:lnTo>
                  <a:lnTo>
                    <a:pt x="1881706" y="1795293"/>
                  </a:lnTo>
                  <a:lnTo>
                    <a:pt x="1851045" y="1827897"/>
                  </a:lnTo>
                  <a:lnTo>
                    <a:pt x="1818991" y="1859199"/>
                  </a:lnTo>
                  <a:lnTo>
                    <a:pt x="1785586" y="1889147"/>
                  </a:lnTo>
                  <a:lnTo>
                    <a:pt x="1750868" y="1917690"/>
                  </a:lnTo>
                  <a:lnTo>
                    <a:pt x="1714877" y="1944775"/>
                  </a:lnTo>
                  <a:lnTo>
                    <a:pt x="1677652" y="1970349"/>
                  </a:lnTo>
                  <a:lnTo>
                    <a:pt x="1639233" y="1994362"/>
                  </a:lnTo>
                  <a:lnTo>
                    <a:pt x="1599659" y="2016760"/>
                  </a:lnTo>
                  <a:lnTo>
                    <a:pt x="1558970" y="2037491"/>
                  </a:lnTo>
                  <a:lnTo>
                    <a:pt x="1517206" y="2056504"/>
                  </a:lnTo>
                  <a:lnTo>
                    <a:pt x="1474406" y="2073746"/>
                  </a:lnTo>
                  <a:lnTo>
                    <a:pt x="1430609" y="2089165"/>
                  </a:lnTo>
                  <a:lnTo>
                    <a:pt x="1385855" y="2102709"/>
                  </a:lnTo>
                  <a:lnTo>
                    <a:pt x="1340183" y="2114325"/>
                  </a:lnTo>
                  <a:lnTo>
                    <a:pt x="1293633" y="2123962"/>
                  </a:lnTo>
                  <a:lnTo>
                    <a:pt x="1246245" y="2131568"/>
                  </a:lnTo>
                  <a:lnTo>
                    <a:pt x="1198560" y="2137036"/>
                  </a:lnTo>
                  <a:lnTo>
                    <a:pt x="1151133" y="2140322"/>
                  </a:lnTo>
                  <a:lnTo>
                    <a:pt x="1104018" y="2141466"/>
                  </a:lnTo>
                  <a:lnTo>
                    <a:pt x="1057266" y="2140507"/>
                  </a:lnTo>
                  <a:lnTo>
                    <a:pt x="1010929" y="2137485"/>
                  </a:lnTo>
                  <a:lnTo>
                    <a:pt x="965060" y="2132439"/>
                  </a:lnTo>
                  <a:lnTo>
                    <a:pt x="919710" y="2125409"/>
                  </a:lnTo>
                  <a:lnTo>
                    <a:pt x="874932" y="2116434"/>
                  </a:lnTo>
                  <a:lnTo>
                    <a:pt x="830778" y="2105554"/>
                  </a:lnTo>
                  <a:lnTo>
                    <a:pt x="787300" y="2092808"/>
                  </a:lnTo>
                  <a:lnTo>
                    <a:pt x="744550" y="2078236"/>
                  </a:lnTo>
                  <a:lnTo>
                    <a:pt x="702580" y="2061877"/>
                  </a:lnTo>
                  <a:lnTo>
                    <a:pt x="661443" y="2043771"/>
                  </a:lnTo>
                  <a:lnTo>
                    <a:pt x="621190" y="2023957"/>
                  </a:lnTo>
                  <a:lnTo>
                    <a:pt x="581874" y="2002475"/>
                  </a:lnTo>
                  <a:lnTo>
                    <a:pt x="543546" y="1979365"/>
                  </a:lnTo>
                  <a:lnTo>
                    <a:pt x="506259" y="1954665"/>
                  </a:lnTo>
                  <a:lnTo>
                    <a:pt x="470066" y="1928415"/>
                  </a:lnTo>
                  <a:lnTo>
                    <a:pt x="435017" y="1900655"/>
                  </a:lnTo>
                  <a:lnTo>
                    <a:pt x="401166" y="1871425"/>
                  </a:lnTo>
                  <a:lnTo>
                    <a:pt x="368564" y="1840763"/>
                  </a:lnTo>
                  <a:lnTo>
                    <a:pt x="337263" y="1808710"/>
                  </a:lnTo>
                  <a:lnTo>
                    <a:pt x="307316" y="1775304"/>
                  </a:lnTo>
                  <a:lnTo>
                    <a:pt x="278775" y="1740586"/>
                  </a:lnTo>
                  <a:lnTo>
                    <a:pt x="251692" y="1704595"/>
                  </a:lnTo>
                  <a:lnTo>
                    <a:pt x="226119" y="1667370"/>
                  </a:lnTo>
                  <a:lnTo>
                    <a:pt x="202107" y="1628951"/>
                  </a:lnTo>
                  <a:lnTo>
                    <a:pt x="179711" y="1589377"/>
                  </a:lnTo>
                  <a:lnTo>
                    <a:pt x="158980" y="1548689"/>
                  </a:lnTo>
                  <a:lnTo>
                    <a:pt x="139968" y="1506924"/>
                  </a:lnTo>
                  <a:lnTo>
                    <a:pt x="122727" y="1464124"/>
                  </a:lnTo>
                  <a:lnTo>
                    <a:pt x="107308" y="1420327"/>
                  </a:lnTo>
                  <a:lnTo>
                    <a:pt x="93764" y="1375573"/>
                  </a:lnTo>
                  <a:lnTo>
                    <a:pt x="82148" y="1329901"/>
                  </a:lnTo>
                  <a:lnTo>
                    <a:pt x="72510" y="1283352"/>
                  </a:lnTo>
                  <a:lnTo>
                    <a:pt x="64904" y="1235964"/>
                  </a:lnTo>
                  <a:lnTo>
                    <a:pt x="59434" y="1188281"/>
                  </a:lnTo>
                  <a:lnTo>
                    <a:pt x="56146" y="1140857"/>
                  </a:lnTo>
                  <a:lnTo>
                    <a:pt x="55001" y="1093744"/>
                  </a:lnTo>
                  <a:lnTo>
                    <a:pt x="55959" y="1046993"/>
                  </a:lnTo>
                  <a:lnTo>
                    <a:pt x="58980" y="1000658"/>
                  </a:lnTo>
                  <a:lnTo>
                    <a:pt x="64026" y="954790"/>
                  </a:lnTo>
                  <a:lnTo>
                    <a:pt x="71056" y="909441"/>
                  </a:lnTo>
                  <a:lnTo>
                    <a:pt x="80031" y="864663"/>
                  </a:lnTo>
                  <a:lnTo>
                    <a:pt x="90911" y="820509"/>
                  </a:lnTo>
                  <a:lnTo>
                    <a:pt x="103658" y="777030"/>
                  </a:lnTo>
                  <a:lnTo>
                    <a:pt x="118231" y="734280"/>
                  </a:lnTo>
                  <a:lnTo>
                    <a:pt x="134591" y="692309"/>
                  </a:lnTo>
                  <a:lnTo>
                    <a:pt x="152698" y="651171"/>
                  </a:lnTo>
                  <a:lnTo>
                    <a:pt x="172513" y="610917"/>
                  </a:lnTo>
                  <a:lnTo>
                    <a:pt x="193996" y="571600"/>
                  </a:lnTo>
                  <a:lnTo>
                    <a:pt x="217108" y="533271"/>
                  </a:lnTo>
                  <a:lnTo>
                    <a:pt x="241809" y="495982"/>
                  </a:lnTo>
                  <a:lnTo>
                    <a:pt x="268059" y="459787"/>
                  </a:lnTo>
                  <a:lnTo>
                    <a:pt x="295820" y="424737"/>
                  </a:lnTo>
                  <a:lnTo>
                    <a:pt x="325052" y="390884"/>
                  </a:lnTo>
                  <a:lnTo>
                    <a:pt x="355714" y="358280"/>
                  </a:lnTo>
                  <a:lnTo>
                    <a:pt x="387768" y="326978"/>
                  </a:lnTo>
                  <a:lnTo>
                    <a:pt x="421174" y="297030"/>
                  </a:lnTo>
                  <a:lnTo>
                    <a:pt x="455893" y="268487"/>
                  </a:lnTo>
                  <a:lnTo>
                    <a:pt x="491884" y="241402"/>
                  </a:lnTo>
                  <a:lnTo>
                    <a:pt x="529109" y="215828"/>
                  </a:lnTo>
                  <a:lnTo>
                    <a:pt x="567527" y="191815"/>
                  </a:lnTo>
                  <a:lnTo>
                    <a:pt x="607100" y="169417"/>
                  </a:lnTo>
                  <a:lnTo>
                    <a:pt x="647788" y="148686"/>
                  </a:lnTo>
                  <a:lnTo>
                    <a:pt x="689551" y="129673"/>
                  </a:lnTo>
                  <a:lnTo>
                    <a:pt x="732350" y="112431"/>
                  </a:lnTo>
                  <a:lnTo>
                    <a:pt x="776145" y="97012"/>
                  </a:lnTo>
                  <a:lnTo>
                    <a:pt x="820896" y="83468"/>
                  </a:lnTo>
                  <a:lnTo>
                    <a:pt x="866565" y="71852"/>
                  </a:lnTo>
                  <a:lnTo>
                    <a:pt x="913111" y="62215"/>
                  </a:lnTo>
                  <a:lnTo>
                    <a:pt x="960495" y="54610"/>
                  </a:lnTo>
                  <a:lnTo>
                    <a:pt x="953002" y="0"/>
                  </a:lnTo>
                  <a:close/>
                </a:path>
              </a:pathLst>
            </a:custGeom>
            <a:solidFill>
              <a:srgbClr val="67A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09648FAF-9037-4F11-80A3-D16D453D530C}"/>
                </a:ext>
              </a:extLst>
            </p:cNvPr>
            <p:cNvSpPr/>
            <p:nvPr/>
          </p:nvSpPr>
          <p:spPr>
            <a:xfrm>
              <a:off x="581665" y="998727"/>
              <a:ext cx="2207260" cy="2196465"/>
            </a:xfrm>
            <a:custGeom>
              <a:avLst/>
              <a:gdLst/>
              <a:ahLst/>
              <a:cxnLst/>
              <a:rect l="l" t="t" r="r" b="b"/>
              <a:pathLst>
                <a:path w="2207260" h="2196465">
                  <a:moveTo>
                    <a:pt x="1827270" y="260350"/>
                  </a:moveTo>
                  <a:lnTo>
                    <a:pt x="1862730" y="292520"/>
                  </a:lnTo>
                  <a:lnTo>
                    <a:pt x="1896477" y="325867"/>
                  </a:lnTo>
                  <a:lnTo>
                    <a:pt x="1928506" y="360332"/>
                  </a:lnTo>
                  <a:lnTo>
                    <a:pt x="1958814" y="395856"/>
                  </a:lnTo>
                  <a:lnTo>
                    <a:pt x="1987397" y="432382"/>
                  </a:lnTo>
                  <a:lnTo>
                    <a:pt x="2014250" y="469850"/>
                  </a:lnTo>
                  <a:lnTo>
                    <a:pt x="2039370" y="508203"/>
                  </a:lnTo>
                  <a:lnTo>
                    <a:pt x="2062751" y="547381"/>
                  </a:lnTo>
                  <a:lnTo>
                    <a:pt x="2084392" y="587327"/>
                  </a:lnTo>
                  <a:lnTo>
                    <a:pt x="2104286" y="627982"/>
                  </a:lnTo>
                  <a:lnTo>
                    <a:pt x="2122431" y="669287"/>
                  </a:lnTo>
                  <a:lnTo>
                    <a:pt x="2138822" y="711185"/>
                  </a:lnTo>
                  <a:lnTo>
                    <a:pt x="2153455" y="753617"/>
                  </a:lnTo>
                  <a:lnTo>
                    <a:pt x="2166326" y="796523"/>
                  </a:lnTo>
                  <a:lnTo>
                    <a:pt x="2177431" y="839847"/>
                  </a:lnTo>
                  <a:lnTo>
                    <a:pt x="2186766" y="883529"/>
                  </a:lnTo>
                  <a:lnTo>
                    <a:pt x="2194327" y="927511"/>
                  </a:lnTo>
                  <a:lnTo>
                    <a:pt x="2200110" y="971735"/>
                  </a:lnTo>
                  <a:lnTo>
                    <a:pt x="2204111" y="1016142"/>
                  </a:lnTo>
                  <a:lnTo>
                    <a:pt x="2206325" y="1060674"/>
                  </a:lnTo>
                  <a:lnTo>
                    <a:pt x="2206749" y="1105273"/>
                  </a:lnTo>
                  <a:lnTo>
                    <a:pt x="2205379" y="1149879"/>
                  </a:lnTo>
                  <a:lnTo>
                    <a:pt x="2202210" y="1194435"/>
                  </a:lnTo>
                  <a:lnTo>
                    <a:pt x="2197239" y="1238881"/>
                  </a:lnTo>
                  <a:lnTo>
                    <a:pt x="2190461" y="1283161"/>
                  </a:lnTo>
                  <a:lnTo>
                    <a:pt x="2181873" y="1327215"/>
                  </a:lnTo>
                  <a:lnTo>
                    <a:pt x="2171470" y="1370985"/>
                  </a:lnTo>
                  <a:lnTo>
                    <a:pt x="2159248" y="1414412"/>
                  </a:lnTo>
                  <a:lnTo>
                    <a:pt x="2145203" y="1457438"/>
                  </a:lnTo>
                  <a:lnTo>
                    <a:pt x="2129332" y="1500005"/>
                  </a:lnTo>
                  <a:lnTo>
                    <a:pt x="2111630" y="1542053"/>
                  </a:lnTo>
                  <a:lnTo>
                    <a:pt x="2092093" y="1583526"/>
                  </a:lnTo>
                  <a:lnTo>
                    <a:pt x="2070716" y="1624364"/>
                  </a:lnTo>
                  <a:lnTo>
                    <a:pt x="2047497" y="1664509"/>
                  </a:lnTo>
                  <a:lnTo>
                    <a:pt x="2022431" y="1703902"/>
                  </a:lnTo>
                  <a:lnTo>
                    <a:pt x="1995514" y="1742485"/>
                  </a:lnTo>
                  <a:lnTo>
                    <a:pt x="1966741" y="1780200"/>
                  </a:lnTo>
                  <a:lnTo>
                    <a:pt x="1936109" y="1816989"/>
                  </a:lnTo>
                  <a:lnTo>
                    <a:pt x="1903939" y="1852439"/>
                  </a:lnTo>
                  <a:lnTo>
                    <a:pt x="1870592" y="1886177"/>
                  </a:lnTo>
                  <a:lnTo>
                    <a:pt x="1836127" y="1918199"/>
                  </a:lnTo>
                  <a:lnTo>
                    <a:pt x="1800602" y="1948501"/>
                  </a:lnTo>
                  <a:lnTo>
                    <a:pt x="1764077" y="1977078"/>
                  </a:lnTo>
                  <a:lnTo>
                    <a:pt x="1726608" y="2003926"/>
                  </a:lnTo>
                  <a:lnTo>
                    <a:pt x="1688256" y="2029041"/>
                  </a:lnTo>
                  <a:lnTo>
                    <a:pt x="1649077" y="2052420"/>
                  </a:lnTo>
                  <a:lnTo>
                    <a:pt x="1609132" y="2074058"/>
                  </a:lnTo>
                  <a:lnTo>
                    <a:pt x="1568477" y="2093950"/>
                  </a:lnTo>
                  <a:lnTo>
                    <a:pt x="1527171" y="2112094"/>
                  </a:lnTo>
                  <a:lnTo>
                    <a:pt x="1485274" y="2128484"/>
                  </a:lnTo>
                  <a:lnTo>
                    <a:pt x="1442842" y="2143117"/>
                  </a:lnTo>
                  <a:lnTo>
                    <a:pt x="1399935" y="2155989"/>
                  </a:lnTo>
                  <a:lnTo>
                    <a:pt x="1356612" y="2167095"/>
                  </a:lnTo>
                  <a:lnTo>
                    <a:pt x="1312929" y="2176431"/>
                  </a:lnTo>
                  <a:lnTo>
                    <a:pt x="1268947" y="2183994"/>
                  </a:lnTo>
                  <a:lnTo>
                    <a:pt x="1224723" y="2189779"/>
                  </a:lnTo>
                  <a:lnTo>
                    <a:pt x="1180316" y="2193782"/>
                  </a:lnTo>
                  <a:lnTo>
                    <a:pt x="1135784" y="2195999"/>
                  </a:lnTo>
                  <a:lnTo>
                    <a:pt x="1091186" y="2196425"/>
                  </a:lnTo>
                  <a:lnTo>
                    <a:pt x="1046580" y="2195058"/>
                  </a:lnTo>
                  <a:lnTo>
                    <a:pt x="1002024" y="2191893"/>
                  </a:lnTo>
                  <a:lnTo>
                    <a:pt x="957577" y="2186925"/>
                  </a:lnTo>
                  <a:lnTo>
                    <a:pt x="913298" y="2180150"/>
                  </a:lnTo>
                  <a:lnTo>
                    <a:pt x="869244" y="2171565"/>
                  </a:lnTo>
                  <a:lnTo>
                    <a:pt x="825474" y="2161165"/>
                  </a:lnTo>
                  <a:lnTo>
                    <a:pt x="782047" y="2148947"/>
                  </a:lnTo>
                  <a:lnTo>
                    <a:pt x="739021" y="2134905"/>
                  </a:lnTo>
                  <a:lnTo>
                    <a:pt x="696454" y="2119037"/>
                  </a:lnTo>
                  <a:lnTo>
                    <a:pt x="654405" y="2101338"/>
                  </a:lnTo>
                  <a:lnTo>
                    <a:pt x="612933" y="2081803"/>
                  </a:lnTo>
                  <a:lnTo>
                    <a:pt x="572095" y="2060429"/>
                  </a:lnTo>
                  <a:lnTo>
                    <a:pt x="531950" y="2037212"/>
                  </a:lnTo>
                  <a:lnTo>
                    <a:pt x="492557" y="2012147"/>
                  </a:lnTo>
                  <a:lnTo>
                    <a:pt x="453973" y="1985231"/>
                  </a:lnTo>
                  <a:lnTo>
                    <a:pt x="416258" y="1956459"/>
                  </a:lnTo>
                  <a:lnTo>
                    <a:pt x="379470" y="1925827"/>
                  </a:lnTo>
                  <a:lnTo>
                    <a:pt x="344015" y="1893657"/>
                  </a:lnTo>
                  <a:lnTo>
                    <a:pt x="310272" y="1860310"/>
                  </a:lnTo>
                  <a:lnTo>
                    <a:pt x="278246" y="1825845"/>
                  </a:lnTo>
                  <a:lnTo>
                    <a:pt x="247941" y="1790321"/>
                  </a:lnTo>
                  <a:lnTo>
                    <a:pt x="219361" y="1753795"/>
                  </a:lnTo>
                  <a:lnTo>
                    <a:pt x="192510" y="1716327"/>
                  </a:lnTo>
                  <a:lnTo>
                    <a:pt x="167392" y="1677974"/>
                  </a:lnTo>
                  <a:lnTo>
                    <a:pt x="144011" y="1638796"/>
                  </a:lnTo>
                  <a:lnTo>
                    <a:pt x="122371" y="1598850"/>
                  </a:lnTo>
                  <a:lnTo>
                    <a:pt x="102477" y="1558195"/>
                  </a:lnTo>
                  <a:lnTo>
                    <a:pt x="84332" y="1516890"/>
                  </a:lnTo>
                  <a:lnTo>
                    <a:pt x="67941" y="1474992"/>
                  </a:lnTo>
                  <a:lnTo>
                    <a:pt x="53307" y="1432560"/>
                  </a:lnTo>
                  <a:lnTo>
                    <a:pt x="40435" y="1389654"/>
                  </a:lnTo>
                  <a:lnTo>
                    <a:pt x="29328" y="1346330"/>
                  </a:lnTo>
                  <a:lnTo>
                    <a:pt x="19992" y="1302648"/>
                  </a:lnTo>
                  <a:lnTo>
                    <a:pt x="12429" y="1258666"/>
                  </a:lnTo>
                  <a:lnTo>
                    <a:pt x="6645" y="1214442"/>
                  </a:lnTo>
                  <a:lnTo>
                    <a:pt x="2642" y="1170035"/>
                  </a:lnTo>
                  <a:lnTo>
                    <a:pt x="426" y="1125503"/>
                  </a:lnTo>
                  <a:lnTo>
                    <a:pt x="0" y="1080904"/>
                  </a:lnTo>
                  <a:lnTo>
                    <a:pt x="1368" y="1036298"/>
                  </a:lnTo>
                  <a:lnTo>
                    <a:pt x="4534" y="991742"/>
                  </a:lnTo>
                  <a:lnTo>
                    <a:pt x="9503" y="947296"/>
                  </a:lnTo>
                  <a:lnTo>
                    <a:pt x="16279" y="903016"/>
                  </a:lnTo>
                  <a:lnTo>
                    <a:pt x="24865" y="858962"/>
                  </a:lnTo>
                  <a:lnTo>
                    <a:pt x="35266" y="815192"/>
                  </a:lnTo>
                  <a:lnTo>
                    <a:pt x="47486" y="771765"/>
                  </a:lnTo>
                  <a:lnTo>
                    <a:pt x="61529" y="728739"/>
                  </a:lnTo>
                  <a:lnTo>
                    <a:pt x="77399" y="686172"/>
                  </a:lnTo>
                  <a:lnTo>
                    <a:pt x="95100" y="644124"/>
                  </a:lnTo>
                  <a:lnTo>
                    <a:pt x="114636" y="602651"/>
                  </a:lnTo>
                  <a:lnTo>
                    <a:pt x="136011" y="561813"/>
                  </a:lnTo>
                  <a:lnTo>
                    <a:pt x="159229" y="521668"/>
                  </a:lnTo>
                  <a:lnTo>
                    <a:pt x="184295" y="482275"/>
                  </a:lnTo>
                  <a:lnTo>
                    <a:pt x="211213" y="443692"/>
                  </a:lnTo>
                  <a:lnTo>
                    <a:pt x="239986" y="405977"/>
                  </a:lnTo>
                  <a:lnTo>
                    <a:pt x="270618" y="369188"/>
                  </a:lnTo>
                  <a:lnTo>
                    <a:pt x="304256" y="332206"/>
                  </a:lnTo>
                  <a:lnTo>
                    <a:pt x="339403" y="296912"/>
                  </a:lnTo>
                  <a:lnTo>
                    <a:pt x="375993" y="263340"/>
                  </a:lnTo>
                  <a:lnTo>
                    <a:pt x="413960" y="231528"/>
                  </a:lnTo>
                  <a:lnTo>
                    <a:pt x="453238" y="201511"/>
                  </a:lnTo>
                  <a:lnTo>
                    <a:pt x="493762" y="173325"/>
                  </a:lnTo>
                  <a:lnTo>
                    <a:pt x="535465" y="147004"/>
                  </a:lnTo>
                  <a:lnTo>
                    <a:pt x="578282" y="122586"/>
                  </a:lnTo>
                  <a:lnTo>
                    <a:pt x="622147" y="100106"/>
                  </a:lnTo>
                  <a:lnTo>
                    <a:pt x="666994" y="79599"/>
                  </a:lnTo>
                  <a:lnTo>
                    <a:pt x="712756" y="61101"/>
                  </a:lnTo>
                  <a:lnTo>
                    <a:pt x="759369" y="44648"/>
                  </a:lnTo>
                  <a:lnTo>
                    <a:pt x="806766" y="30276"/>
                  </a:lnTo>
                  <a:lnTo>
                    <a:pt x="854881" y="18020"/>
                  </a:lnTo>
                  <a:lnTo>
                    <a:pt x="903648" y="7916"/>
                  </a:lnTo>
                  <a:lnTo>
                    <a:pt x="953002" y="0"/>
                  </a:lnTo>
                  <a:lnTo>
                    <a:pt x="960495" y="54610"/>
                  </a:lnTo>
                  <a:lnTo>
                    <a:pt x="913111" y="62215"/>
                  </a:lnTo>
                  <a:lnTo>
                    <a:pt x="866565" y="71852"/>
                  </a:lnTo>
                  <a:lnTo>
                    <a:pt x="820896" y="83468"/>
                  </a:lnTo>
                  <a:lnTo>
                    <a:pt x="776145" y="97012"/>
                  </a:lnTo>
                  <a:lnTo>
                    <a:pt x="732350" y="112431"/>
                  </a:lnTo>
                  <a:lnTo>
                    <a:pt x="689551" y="129673"/>
                  </a:lnTo>
                  <a:lnTo>
                    <a:pt x="647788" y="148686"/>
                  </a:lnTo>
                  <a:lnTo>
                    <a:pt x="607100" y="169417"/>
                  </a:lnTo>
                  <a:lnTo>
                    <a:pt x="567527" y="191815"/>
                  </a:lnTo>
                  <a:lnTo>
                    <a:pt x="529109" y="215828"/>
                  </a:lnTo>
                  <a:lnTo>
                    <a:pt x="491884" y="241402"/>
                  </a:lnTo>
                  <a:lnTo>
                    <a:pt x="455893" y="268487"/>
                  </a:lnTo>
                  <a:lnTo>
                    <a:pt x="421174" y="297030"/>
                  </a:lnTo>
                  <a:lnTo>
                    <a:pt x="387768" y="326978"/>
                  </a:lnTo>
                  <a:lnTo>
                    <a:pt x="355714" y="358280"/>
                  </a:lnTo>
                  <a:lnTo>
                    <a:pt x="325052" y="390884"/>
                  </a:lnTo>
                  <a:lnTo>
                    <a:pt x="295820" y="424737"/>
                  </a:lnTo>
                  <a:lnTo>
                    <a:pt x="268059" y="459787"/>
                  </a:lnTo>
                  <a:lnTo>
                    <a:pt x="241809" y="495982"/>
                  </a:lnTo>
                  <a:lnTo>
                    <a:pt x="217108" y="533271"/>
                  </a:lnTo>
                  <a:lnTo>
                    <a:pt x="193996" y="571600"/>
                  </a:lnTo>
                  <a:lnTo>
                    <a:pt x="172513" y="610917"/>
                  </a:lnTo>
                  <a:lnTo>
                    <a:pt x="152698" y="651171"/>
                  </a:lnTo>
                  <a:lnTo>
                    <a:pt x="134591" y="692309"/>
                  </a:lnTo>
                  <a:lnTo>
                    <a:pt x="118231" y="734280"/>
                  </a:lnTo>
                  <a:lnTo>
                    <a:pt x="103658" y="777030"/>
                  </a:lnTo>
                  <a:lnTo>
                    <a:pt x="90911" y="820509"/>
                  </a:lnTo>
                  <a:lnTo>
                    <a:pt x="80031" y="864663"/>
                  </a:lnTo>
                  <a:lnTo>
                    <a:pt x="71056" y="909441"/>
                  </a:lnTo>
                  <a:lnTo>
                    <a:pt x="64026" y="954790"/>
                  </a:lnTo>
                  <a:lnTo>
                    <a:pt x="58980" y="1000658"/>
                  </a:lnTo>
                  <a:lnTo>
                    <a:pt x="55959" y="1046993"/>
                  </a:lnTo>
                  <a:lnTo>
                    <a:pt x="55001" y="1093744"/>
                  </a:lnTo>
                  <a:lnTo>
                    <a:pt x="56146" y="1140857"/>
                  </a:lnTo>
                  <a:lnTo>
                    <a:pt x="59434" y="1188281"/>
                  </a:lnTo>
                  <a:lnTo>
                    <a:pt x="64904" y="1235964"/>
                  </a:lnTo>
                  <a:lnTo>
                    <a:pt x="72510" y="1283352"/>
                  </a:lnTo>
                  <a:lnTo>
                    <a:pt x="82148" y="1329901"/>
                  </a:lnTo>
                  <a:lnTo>
                    <a:pt x="93764" y="1375573"/>
                  </a:lnTo>
                  <a:lnTo>
                    <a:pt x="107308" y="1420327"/>
                  </a:lnTo>
                  <a:lnTo>
                    <a:pt x="122727" y="1464124"/>
                  </a:lnTo>
                  <a:lnTo>
                    <a:pt x="139968" y="1506924"/>
                  </a:lnTo>
                  <a:lnTo>
                    <a:pt x="158980" y="1548689"/>
                  </a:lnTo>
                  <a:lnTo>
                    <a:pt x="179711" y="1589377"/>
                  </a:lnTo>
                  <a:lnTo>
                    <a:pt x="202107" y="1628951"/>
                  </a:lnTo>
                  <a:lnTo>
                    <a:pt x="226119" y="1667370"/>
                  </a:lnTo>
                  <a:lnTo>
                    <a:pt x="251692" y="1704595"/>
                  </a:lnTo>
                  <a:lnTo>
                    <a:pt x="278775" y="1740586"/>
                  </a:lnTo>
                  <a:lnTo>
                    <a:pt x="307316" y="1775304"/>
                  </a:lnTo>
                  <a:lnTo>
                    <a:pt x="337263" y="1808710"/>
                  </a:lnTo>
                  <a:lnTo>
                    <a:pt x="368564" y="1840763"/>
                  </a:lnTo>
                  <a:lnTo>
                    <a:pt x="401166" y="1871425"/>
                  </a:lnTo>
                  <a:lnTo>
                    <a:pt x="435017" y="1900655"/>
                  </a:lnTo>
                  <a:lnTo>
                    <a:pt x="470066" y="1928415"/>
                  </a:lnTo>
                  <a:lnTo>
                    <a:pt x="506259" y="1954665"/>
                  </a:lnTo>
                  <a:lnTo>
                    <a:pt x="543546" y="1979365"/>
                  </a:lnTo>
                  <a:lnTo>
                    <a:pt x="581874" y="2002475"/>
                  </a:lnTo>
                  <a:lnTo>
                    <a:pt x="621190" y="2023957"/>
                  </a:lnTo>
                  <a:lnTo>
                    <a:pt x="661443" y="2043771"/>
                  </a:lnTo>
                  <a:lnTo>
                    <a:pt x="702580" y="2061877"/>
                  </a:lnTo>
                  <a:lnTo>
                    <a:pt x="744550" y="2078236"/>
                  </a:lnTo>
                  <a:lnTo>
                    <a:pt x="787300" y="2092808"/>
                  </a:lnTo>
                  <a:lnTo>
                    <a:pt x="830778" y="2105554"/>
                  </a:lnTo>
                  <a:lnTo>
                    <a:pt x="874932" y="2116434"/>
                  </a:lnTo>
                  <a:lnTo>
                    <a:pt x="919710" y="2125409"/>
                  </a:lnTo>
                  <a:lnTo>
                    <a:pt x="965060" y="2132439"/>
                  </a:lnTo>
                  <a:lnTo>
                    <a:pt x="1010929" y="2137485"/>
                  </a:lnTo>
                  <a:lnTo>
                    <a:pt x="1057266" y="2140507"/>
                  </a:lnTo>
                  <a:lnTo>
                    <a:pt x="1104018" y="2141466"/>
                  </a:lnTo>
                  <a:lnTo>
                    <a:pt x="1151133" y="2140322"/>
                  </a:lnTo>
                  <a:lnTo>
                    <a:pt x="1198560" y="2137036"/>
                  </a:lnTo>
                  <a:lnTo>
                    <a:pt x="1246245" y="2131568"/>
                  </a:lnTo>
                  <a:lnTo>
                    <a:pt x="1293633" y="2123962"/>
                  </a:lnTo>
                  <a:lnTo>
                    <a:pt x="1340183" y="2114325"/>
                  </a:lnTo>
                  <a:lnTo>
                    <a:pt x="1385855" y="2102709"/>
                  </a:lnTo>
                  <a:lnTo>
                    <a:pt x="1430609" y="2089165"/>
                  </a:lnTo>
                  <a:lnTo>
                    <a:pt x="1474406" y="2073746"/>
                  </a:lnTo>
                  <a:lnTo>
                    <a:pt x="1517206" y="2056504"/>
                  </a:lnTo>
                  <a:lnTo>
                    <a:pt x="1558970" y="2037491"/>
                  </a:lnTo>
                  <a:lnTo>
                    <a:pt x="1599659" y="2016760"/>
                  </a:lnTo>
                  <a:lnTo>
                    <a:pt x="1639233" y="1994362"/>
                  </a:lnTo>
                  <a:lnTo>
                    <a:pt x="1677652" y="1970349"/>
                  </a:lnTo>
                  <a:lnTo>
                    <a:pt x="1714877" y="1944775"/>
                  </a:lnTo>
                  <a:lnTo>
                    <a:pt x="1750868" y="1917690"/>
                  </a:lnTo>
                  <a:lnTo>
                    <a:pt x="1785586" y="1889147"/>
                  </a:lnTo>
                  <a:lnTo>
                    <a:pt x="1818991" y="1859199"/>
                  </a:lnTo>
                  <a:lnTo>
                    <a:pt x="1851045" y="1827897"/>
                  </a:lnTo>
                  <a:lnTo>
                    <a:pt x="1881706" y="1795293"/>
                  </a:lnTo>
                  <a:lnTo>
                    <a:pt x="1910937" y="1761440"/>
                  </a:lnTo>
                  <a:lnTo>
                    <a:pt x="1938697" y="1726390"/>
                  </a:lnTo>
                  <a:lnTo>
                    <a:pt x="1964946" y="1690195"/>
                  </a:lnTo>
                  <a:lnTo>
                    <a:pt x="1989646" y="1652906"/>
                  </a:lnTo>
                  <a:lnTo>
                    <a:pt x="2012757" y="1614577"/>
                  </a:lnTo>
                  <a:lnTo>
                    <a:pt x="2034239" y="1575260"/>
                  </a:lnTo>
                  <a:lnTo>
                    <a:pt x="2054053" y="1535006"/>
                  </a:lnTo>
                  <a:lnTo>
                    <a:pt x="2072159" y="1493868"/>
                  </a:lnTo>
                  <a:lnTo>
                    <a:pt x="2088518" y="1451897"/>
                  </a:lnTo>
                  <a:lnTo>
                    <a:pt x="2103090" y="1409147"/>
                  </a:lnTo>
                  <a:lnTo>
                    <a:pt x="2115836" y="1365668"/>
                  </a:lnTo>
                  <a:lnTo>
                    <a:pt x="2126716" y="1321514"/>
                  </a:lnTo>
                  <a:lnTo>
                    <a:pt x="2135691" y="1276736"/>
                  </a:lnTo>
                  <a:lnTo>
                    <a:pt x="2142721" y="1231387"/>
                  </a:lnTo>
                  <a:lnTo>
                    <a:pt x="2147767" y="1185519"/>
                  </a:lnTo>
                  <a:lnTo>
                    <a:pt x="2150789" y="1139184"/>
                  </a:lnTo>
                  <a:lnTo>
                    <a:pt x="2151748" y="1092433"/>
                  </a:lnTo>
                  <a:lnTo>
                    <a:pt x="2150604" y="1045320"/>
                  </a:lnTo>
                  <a:lnTo>
                    <a:pt x="2147317" y="997896"/>
                  </a:lnTo>
                  <a:lnTo>
                    <a:pt x="2141849" y="950213"/>
                  </a:lnTo>
                  <a:lnTo>
                    <a:pt x="2133745" y="900239"/>
                  </a:lnTo>
                  <a:lnTo>
                    <a:pt x="2123278" y="850900"/>
                  </a:lnTo>
                  <a:lnTo>
                    <a:pt x="2110489" y="802272"/>
                  </a:lnTo>
                  <a:lnTo>
                    <a:pt x="2095421" y="754432"/>
                  </a:lnTo>
                  <a:lnTo>
                    <a:pt x="2078114" y="707455"/>
                  </a:lnTo>
                  <a:lnTo>
                    <a:pt x="2058610" y="661420"/>
                  </a:lnTo>
                  <a:lnTo>
                    <a:pt x="2036951" y="616400"/>
                  </a:lnTo>
                  <a:lnTo>
                    <a:pt x="2013179" y="572474"/>
                  </a:lnTo>
                  <a:lnTo>
                    <a:pt x="1987334" y="529718"/>
                  </a:lnTo>
                  <a:lnTo>
                    <a:pt x="1959458" y="488206"/>
                  </a:lnTo>
                  <a:lnTo>
                    <a:pt x="1929594" y="448017"/>
                  </a:lnTo>
                  <a:lnTo>
                    <a:pt x="1897782" y="409226"/>
                  </a:lnTo>
                  <a:lnTo>
                    <a:pt x="1864063" y="371910"/>
                  </a:lnTo>
                  <a:lnTo>
                    <a:pt x="1828481" y="336144"/>
                  </a:lnTo>
                  <a:lnTo>
                    <a:pt x="1791075" y="302006"/>
                  </a:lnTo>
                  <a:lnTo>
                    <a:pt x="1827270" y="260350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8E54E0AC-C93E-4D00-A368-CBD74FA882B0}"/>
                </a:ext>
              </a:extLst>
            </p:cNvPr>
            <p:cNvSpPr/>
            <p:nvPr/>
          </p:nvSpPr>
          <p:spPr>
            <a:xfrm>
              <a:off x="1538350" y="950975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90">
                  <a:moveTo>
                    <a:pt x="39496" y="0"/>
                  </a:moveTo>
                  <a:lnTo>
                    <a:pt x="29610" y="1002"/>
                  </a:lnTo>
                  <a:lnTo>
                    <a:pt x="9886" y="3339"/>
                  </a:lnTo>
                  <a:lnTo>
                    <a:pt x="0" y="4699"/>
                  </a:lnTo>
                  <a:lnTo>
                    <a:pt x="7493" y="59309"/>
                  </a:lnTo>
                  <a:lnTo>
                    <a:pt x="26289" y="56896"/>
                  </a:lnTo>
                  <a:lnTo>
                    <a:pt x="45085" y="54863"/>
                  </a:lnTo>
                  <a:lnTo>
                    <a:pt x="39496" y="0"/>
                  </a:lnTo>
                  <a:close/>
                </a:path>
              </a:pathLst>
            </a:custGeom>
            <a:solidFill>
              <a:srgbClr val="9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8E09EBD2-3DEF-43D4-B186-71BE16F9EC5F}"/>
                </a:ext>
              </a:extLst>
            </p:cNvPr>
            <p:cNvSpPr/>
            <p:nvPr/>
          </p:nvSpPr>
          <p:spPr>
            <a:xfrm>
              <a:off x="1593850" y="925234"/>
              <a:ext cx="835025" cy="312420"/>
            </a:xfrm>
            <a:custGeom>
              <a:avLst/>
              <a:gdLst/>
              <a:ahLst/>
              <a:cxnLst/>
              <a:rect l="l" t="t" r="r" b="b"/>
              <a:pathLst>
                <a:path w="835025" h="312419">
                  <a:moveTo>
                    <a:pt x="100838" y="0"/>
                  </a:moveTo>
                  <a:lnTo>
                    <a:pt x="50463" y="1614"/>
                  </a:lnTo>
                  <a:lnTo>
                    <a:pt x="0" y="5548"/>
                  </a:lnTo>
                  <a:lnTo>
                    <a:pt x="5587" y="60412"/>
                  </a:lnTo>
                  <a:lnTo>
                    <a:pt x="56330" y="56524"/>
                  </a:lnTo>
                  <a:lnTo>
                    <a:pt x="106976" y="55106"/>
                  </a:lnTo>
                  <a:lnTo>
                    <a:pt x="157442" y="56132"/>
                  </a:lnTo>
                  <a:lnTo>
                    <a:pt x="207646" y="59575"/>
                  </a:lnTo>
                  <a:lnTo>
                    <a:pt x="257504" y="65410"/>
                  </a:lnTo>
                  <a:lnTo>
                    <a:pt x="306933" y="73608"/>
                  </a:lnTo>
                  <a:lnTo>
                    <a:pt x="355851" y="84145"/>
                  </a:lnTo>
                  <a:lnTo>
                    <a:pt x="404173" y="96992"/>
                  </a:lnTo>
                  <a:lnTo>
                    <a:pt x="451817" y="112125"/>
                  </a:lnTo>
                  <a:lnTo>
                    <a:pt x="498699" y="129515"/>
                  </a:lnTo>
                  <a:lnTo>
                    <a:pt x="544737" y="149138"/>
                  </a:lnTo>
                  <a:lnTo>
                    <a:pt x="589848" y="170965"/>
                  </a:lnTo>
                  <a:lnTo>
                    <a:pt x="633947" y="194972"/>
                  </a:lnTo>
                  <a:lnTo>
                    <a:pt x="676953" y="221130"/>
                  </a:lnTo>
                  <a:lnTo>
                    <a:pt x="718782" y="249414"/>
                  </a:lnTo>
                  <a:lnTo>
                    <a:pt x="759350" y="279797"/>
                  </a:lnTo>
                  <a:lnTo>
                    <a:pt x="798576" y="312253"/>
                  </a:lnTo>
                  <a:lnTo>
                    <a:pt x="834770" y="270597"/>
                  </a:lnTo>
                  <a:lnTo>
                    <a:pt x="795822" y="238268"/>
                  </a:lnTo>
                  <a:lnTo>
                    <a:pt x="755607" y="207885"/>
                  </a:lnTo>
                  <a:lnTo>
                    <a:pt x="714198" y="179473"/>
                  </a:lnTo>
                  <a:lnTo>
                    <a:pt x="671670" y="153055"/>
                  </a:lnTo>
                  <a:lnTo>
                    <a:pt x="628096" y="128653"/>
                  </a:lnTo>
                  <a:lnTo>
                    <a:pt x="583550" y="106292"/>
                  </a:lnTo>
                  <a:lnTo>
                    <a:pt x="538106" y="85994"/>
                  </a:lnTo>
                  <a:lnTo>
                    <a:pt x="491837" y="67782"/>
                  </a:lnTo>
                  <a:lnTo>
                    <a:pt x="444817" y="51681"/>
                  </a:lnTo>
                  <a:lnTo>
                    <a:pt x="397120" y="37712"/>
                  </a:lnTo>
                  <a:lnTo>
                    <a:pt x="348819" y="25900"/>
                  </a:lnTo>
                  <a:lnTo>
                    <a:pt x="299988" y="16268"/>
                  </a:lnTo>
                  <a:lnTo>
                    <a:pt x="250700" y="8838"/>
                  </a:lnTo>
                  <a:lnTo>
                    <a:pt x="201031" y="3635"/>
                  </a:lnTo>
                  <a:lnTo>
                    <a:pt x="151052" y="681"/>
                  </a:lnTo>
                  <a:lnTo>
                    <a:pt x="100838" y="0"/>
                  </a:lnTo>
                  <a:close/>
                </a:path>
              </a:pathLst>
            </a:custGeom>
            <a:solidFill>
              <a:srgbClr val="9E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1DEF476A-DBE6-4620-9980-708341B99273}"/>
                </a:ext>
              </a:extLst>
            </p:cNvPr>
            <p:cNvSpPr/>
            <p:nvPr/>
          </p:nvSpPr>
          <p:spPr>
            <a:xfrm>
              <a:off x="1593850" y="925234"/>
              <a:ext cx="835025" cy="312420"/>
            </a:xfrm>
            <a:custGeom>
              <a:avLst/>
              <a:gdLst/>
              <a:ahLst/>
              <a:cxnLst/>
              <a:rect l="l" t="t" r="r" b="b"/>
              <a:pathLst>
                <a:path w="835025" h="312419">
                  <a:moveTo>
                    <a:pt x="0" y="5548"/>
                  </a:moveTo>
                  <a:lnTo>
                    <a:pt x="50463" y="1614"/>
                  </a:lnTo>
                  <a:lnTo>
                    <a:pt x="100838" y="0"/>
                  </a:lnTo>
                  <a:lnTo>
                    <a:pt x="151052" y="681"/>
                  </a:lnTo>
                  <a:lnTo>
                    <a:pt x="201031" y="3635"/>
                  </a:lnTo>
                  <a:lnTo>
                    <a:pt x="250700" y="8838"/>
                  </a:lnTo>
                  <a:lnTo>
                    <a:pt x="299988" y="16268"/>
                  </a:lnTo>
                  <a:lnTo>
                    <a:pt x="348819" y="25900"/>
                  </a:lnTo>
                  <a:lnTo>
                    <a:pt x="397120" y="37712"/>
                  </a:lnTo>
                  <a:lnTo>
                    <a:pt x="444817" y="51681"/>
                  </a:lnTo>
                  <a:lnTo>
                    <a:pt x="491837" y="67782"/>
                  </a:lnTo>
                  <a:lnTo>
                    <a:pt x="538106" y="85994"/>
                  </a:lnTo>
                  <a:lnTo>
                    <a:pt x="583550" y="106292"/>
                  </a:lnTo>
                  <a:lnTo>
                    <a:pt x="628096" y="128653"/>
                  </a:lnTo>
                  <a:lnTo>
                    <a:pt x="671670" y="153055"/>
                  </a:lnTo>
                  <a:lnTo>
                    <a:pt x="714198" y="179473"/>
                  </a:lnTo>
                  <a:lnTo>
                    <a:pt x="755607" y="207885"/>
                  </a:lnTo>
                  <a:lnTo>
                    <a:pt x="795822" y="238268"/>
                  </a:lnTo>
                  <a:lnTo>
                    <a:pt x="834770" y="270597"/>
                  </a:lnTo>
                  <a:lnTo>
                    <a:pt x="798576" y="312253"/>
                  </a:lnTo>
                  <a:lnTo>
                    <a:pt x="759350" y="279797"/>
                  </a:lnTo>
                  <a:lnTo>
                    <a:pt x="718782" y="249414"/>
                  </a:lnTo>
                  <a:lnTo>
                    <a:pt x="676953" y="221130"/>
                  </a:lnTo>
                  <a:lnTo>
                    <a:pt x="633947" y="194972"/>
                  </a:lnTo>
                  <a:lnTo>
                    <a:pt x="589848" y="170965"/>
                  </a:lnTo>
                  <a:lnTo>
                    <a:pt x="544737" y="149138"/>
                  </a:lnTo>
                  <a:lnTo>
                    <a:pt x="498699" y="129515"/>
                  </a:lnTo>
                  <a:lnTo>
                    <a:pt x="451817" y="112125"/>
                  </a:lnTo>
                  <a:lnTo>
                    <a:pt x="404173" y="96992"/>
                  </a:lnTo>
                  <a:lnTo>
                    <a:pt x="355851" y="84145"/>
                  </a:lnTo>
                  <a:lnTo>
                    <a:pt x="306933" y="73608"/>
                  </a:lnTo>
                  <a:lnTo>
                    <a:pt x="257504" y="65410"/>
                  </a:lnTo>
                  <a:lnTo>
                    <a:pt x="207646" y="59575"/>
                  </a:lnTo>
                  <a:lnTo>
                    <a:pt x="157442" y="56132"/>
                  </a:lnTo>
                  <a:lnTo>
                    <a:pt x="106976" y="55106"/>
                  </a:lnTo>
                  <a:lnTo>
                    <a:pt x="56330" y="56524"/>
                  </a:lnTo>
                  <a:lnTo>
                    <a:pt x="5587" y="60412"/>
                  </a:lnTo>
                  <a:lnTo>
                    <a:pt x="0" y="5548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8">
            <a:extLst>
              <a:ext uri="{FF2B5EF4-FFF2-40B4-BE49-F238E27FC236}">
                <a16:creationId xmlns:a16="http://schemas.microsoft.com/office/drawing/2014/main" id="{D80BE409-1D3D-4816-9BEF-E1BB35453F43}"/>
              </a:ext>
            </a:extLst>
          </p:cNvPr>
          <p:cNvSpPr txBox="1"/>
          <p:nvPr/>
        </p:nvSpPr>
        <p:spPr>
          <a:xfrm>
            <a:off x="1713247" y="1650215"/>
            <a:ext cx="337820" cy="400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ts val="1685"/>
              </a:lnSpc>
              <a:spcBef>
                <a:spcPts val="100"/>
              </a:spcBef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51</a:t>
            </a:r>
          </a:p>
          <a:p>
            <a:pPr marL="12700">
              <a:lnSpc>
                <a:spcPts val="1445"/>
              </a:lnSpc>
            </a:pPr>
            <a:r>
              <a:rPr sz="1100" dirty="0">
                <a:latin typeface="Montserrat" pitchFamily="2" charset="0"/>
              </a:rPr>
              <a:t>РЦТ</a:t>
            </a: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9DAFC4D6-C815-4130-A6B5-8C90939E447C}"/>
              </a:ext>
            </a:extLst>
          </p:cNvPr>
          <p:cNvSpPr txBox="1"/>
          <p:nvPr/>
        </p:nvSpPr>
        <p:spPr>
          <a:xfrm>
            <a:off x="7921535" y="1503411"/>
            <a:ext cx="3612515" cy="3088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100"/>
              </a:spcBef>
            </a:pP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11 850 </a:t>
            </a:r>
            <a:r>
              <a:rPr sz="1100" dirty="0">
                <a:latin typeface="Montserrat" pitchFamily="2" charset="0"/>
              </a:rPr>
              <a:t>Целевой показатель</a:t>
            </a:r>
          </a:p>
          <a:p>
            <a:pPr marL="32384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1500</a:t>
            </a:r>
            <a:r>
              <a:rPr sz="1500" b="1" spc="200" dirty="0">
                <a:solidFill>
                  <a:srgbClr val="4A9291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Montserrat" pitchFamily="2" charset="0"/>
              </a:rPr>
              <a:t>Основы цифровой трансформации</a:t>
            </a:r>
          </a:p>
          <a:p>
            <a:pPr marL="548640" marR="179070" indent="-518159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2600 </a:t>
            </a:r>
            <a:r>
              <a:rPr sz="1100" dirty="0">
                <a:latin typeface="Montserrat" pitchFamily="2" charset="0"/>
              </a:rPr>
              <a:t>Цифровая трансформация и цифровая  экономика</a:t>
            </a:r>
          </a:p>
          <a:p>
            <a:pPr marL="12700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2599 </a:t>
            </a:r>
            <a:r>
              <a:rPr sz="1100" dirty="0">
                <a:latin typeface="Montserrat" pitchFamily="2" charset="0"/>
              </a:rPr>
              <a:t>Внедрение платформы государственных</a:t>
            </a:r>
          </a:p>
          <a:p>
            <a:pPr marL="548640">
              <a:spcAft>
                <a:spcPts val="300"/>
              </a:spcAft>
            </a:pPr>
            <a:r>
              <a:rPr sz="1100" dirty="0">
                <a:latin typeface="Montserrat" pitchFamily="2" charset="0"/>
              </a:rPr>
              <a:t>сервисов</a:t>
            </a:r>
          </a:p>
          <a:p>
            <a:pPr marL="32384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3000</a:t>
            </a:r>
            <a:r>
              <a:rPr sz="1500" b="1" spc="200" dirty="0">
                <a:solidFill>
                  <a:srgbClr val="4A9291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Montserrat" pitchFamily="2" charset="0"/>
              </a:rPr>
              <a:t>Внедрение платформы обратной связи</a:t>
            </a:r>
          </a:p>
          <a:p>
            <a:pPr marL="32384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1400 </a:t>
            </a:r>
            <a:r>
              <a:rPr sz="1100" dirty="0">
                <a:latin typeface="Montserrat" pitchFamily="2" charset="0"/>
              </a:rPr>
              <a:t>Цифровизация государственных услуг</a:t>
            </a:r>
          </a:p>
          <a:p>
            <a:pPr marL="111125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700 </a:t>
            </a:r>
            <a:r>
              <a:rPr sz="1100" dirty="0">
                <a:latin typeface="Montserrat" pitchFamily="2" charset="0"/>
              </a:rPr>
              <a:t>Управление ИТ-проектами в органах</a:t>
            </a:r>
          </a:p>
          <a:p>
            <a:pPr marL="509270">
              <a:spcAft>
                <a:spcPts val="300"/>
              </a:spcAft>
            </a:pPr>
            <a:r>
              <a:rPr sz="1100" dirty="0">
                <a:latin typeface="Montserrat" pitchFamily="2" charset="0"/>
              </a:rPr>
              <a:t>государственной власти</a:t>
            </a:r>
          </a:p>
          <a:p>
            <a:pPr marL="190500">
              <a:spcAft>
                <a:spcPts val="300"/>
              </a:spcAft>
            </a:pP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51</a:t>
            </a:r>
            <a:r>
              <a:rPr sz="1500" b="1" spc="15" dirty="0">
                <a:solidFill>
                  <a:srgbClr val="4A9291"/>
                </a:solidFill>
                <a:latin typeface="Arial"/>
                <a:cs typeface="Arial"/>
              </a:rPr>
              <a:t> </a:t>
            </a:r>
            <a:r>
              <a:rPr sz="1500" b="1" spc="90" dirty="0">
                <a:solidFill>
                  <a:srgbClr val="4A9291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Montserrat" pitchFamily="2" charset="0"/>
              </a:rPr>
              <a:t>Руководитель цифровой трансформации</a:t>
            </a: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E31B8D9B-850C-41AE-896A-0C0158A49D88}"/>
              </a:ext>
            </a:extLst>
          </p:cNvPr>
          <p:cNvSpPr txBox="1"/>
          <p:nvPr/>
        </p:nvSpPr>
        <p:spPr>
          <a:xfrm>
            <a:off x="1371479" y="2389267"/>
            <a:ext cx="7816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spc="-9" dirty="0">
                <a:solidFill>
                  <a:srgbClr val="00B0F0"/>
                </a:solidFill>
                <a:latin typeface="Calibri"/>
                <a:cs typeface="Calibri"/>
              </a:rPr>
              <a:t>8891</a:t>
            </a:r>
          </a:p>
        </p:txBody>
      </p:sp>
      <p:grpSp>
        <p:nvGrpSpPr>
          <p:cNvPr id="49" name="object 37">
            <a:extLst>
              <a:ext uri="{FF2B5EF4-FFF2-40B4-BE49-F238E27FC236}">
                <a16:creationId xmlns:a16="http://schemas.microsoft.com/office/drawing/2014/main" id="{8097517A-AD0D-4E28-9549-969687AFF7CA}"/>
              </a:ext>
            </a:extLst>
          </p:cNvPr>
          <p:cNvGrpSpPr/>
          <p:nvPr/>
        </p:nvGrpSpPr>
        <p:grpSpPr>
          <a:xfrm>
            <a:off x="7663470" y="1423357"/>
            <a:ext cx="4155264" cy="3353814"/>
            <a:chOff x="854773" y="4306347"/>
            <a:chExt cx="9598660" cy="1790064"/>
          </a:xfrm>
          <a:noFill/>
        </p:grpSpPr>
        <p:sp>
          <p:nvSpPr>
            <p:cNvPr id="50" name="object 38">
              <a:extLst>
                <a:ext uri="{FF2B5EF4-FFF2-40B4-BE49-F238E27FC236}">
                  <a16:creationId xmlns:a16="http://schemas.microsoft.com/office/drawing/2014/main" id="{AFE72044-93C4-4211-9F5F-CDB3D31C2040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1" name="object 39">
              <a:extLst>
                <a:ext uri="{FF2B5EF4-FFF2-40B4-BE49-F238E27FC236}">
                  <a16:creationId xmlns:a16="http://schemas.microsoft.com/office/drawing/2014/main" id="{513536DE-D245-42A4-B9E4-592993626EAA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grpFill/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3" name="object 37">
            <a:extLst>
              <a:ext uri="{FF2B5EF4-FFF2-40B4-BE49-F238E27FC236}">
                <a16:creationId xmlns:a16="http://schemas.microsoft.com/office/drawing/2014/main" id="{8E71BCEA-1D19-49D4-BEEB-D04C0FA61720}"/>
              </a:ext>
            </a:extLst>
          </p:cNvPr>
          <p:cNvGrpSpPr/>
          <p:nvPr/>
        </p:nvGrpSpPr>
        <p:grpSpPr>
          <a:xfrm>
            <a:off x="7718974" y="5193092"/>
            <a:ext cx="4155264" cy="983411"/>
            <a:chOff x="854773" y="4306347"/>
            <a:chExt cx="9598660" cy="1790064"/>
          </a:xfrm>
          <a:noFill/>
        </p:grpSpPr>
        <p:sp>
          <p:nvSpPr>
            <p:cNvPr id="54" name="object 38">
              <a:extLst>
                <a:ext uri="{FF2B5EF4-FFF2-40B4-BE49-F238E27FC236}">
                  <a16:creationId xmlns:a16="http://schemas.microsoft.com/office/drawing/2014/main" id="{FEE2A569-6B1E-4FA6-8BAE-BFFD9FAC9A03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5" name="object 39">
              <a:extLst>
                <a:ext uri="{FF2B5EF4-FFF2-40B4-BE49-F238E27FC236}">
                  <a16:creationId xmlns:a16="http://schemas.microsoft.com/office/drawing/2014/main" id="{9950B22D-3480-4B9E-9283-598C7CD43D09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grpFill/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1719EDA2-A9CD-44E5-B191-3EC15A7150A6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687368" y="1503411"/>
            <a:ext cx="194789" cy="146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E415568-2FA4-48C5-A3DF-A5D3D7A5A41D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5368299" y="3286468"/>
            <a:ext cx="71697" cy="142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4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6">
            <a:extLst>
              <a:ext uri="{FF2B5EF4-FFF2-40B4-BE49-F238E27FC236}">
                <a16:creationId xmlns:a16="http://schemas.microsoft.com/office/drawing/2014/main" id="{43DFD171-2D70-4A31-87E6-BB59FDF8B0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361" y="444549"/>
            <a:ext cx="7177109" cy="284771"/>
          </a:xfrm>
          <a:prstGeom prst="rect">
            <a:avLst/>
          </a:prstGeom>
        </p:spPr>
        <p:txBody>
          <a:bodyPr vert="horz" wrap="square" lIns="0" tIns="7697" rIns="0" bIns="0" rtlCol="0" anchor="ctr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АКТУАЛИЗАЦИЯ ОБРАЗОВАТЕЛЬНЫХ ПРОГРАММ</a:t>
            </a:r>
          </a:p>
        </p:txBody>
      </p:sp>
      <p:sp>
        <p:nvSpPr>
          <p:cNvPr id="63" name="object 5">
            <a:extLst>
              <a:ext uri="{FF2B5EF4-FFF2-40B4-BE49-F238E27FC236}">
                <a16:creationId xmlns:a16="http://schemas.microsoft.com/office/drawing/2014/main" id="{166BBC97-5CA4-45BB-9397-872EC6BA3A97}"/>
              </a:ext>
            </a:extLst>
          </p:cNvPr>
          <p:cNvSpPr txBox="1"/>
          <p:nvPr/>
        </p:nvSpPr>
        <p:spPr>
          <a:xfrm>
            <a:off x="1096910" y="1200678"/>
            <a:ext cx="3501392" cy="23168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АНО ВО “Университет Иннополис”</a:t>
            </a:r>
          </a:p>
        </p:txBody>
      </p:sp>
      <p:sp>
        <p:nvSpPr>
          <p:cNvPr id="64" name="object 6">
            <a:extLst>
              <a:ext uri="{FF2B5EF4-FFF2-40B4-BE49-F238E27FC236}">
                <a16:creationId xmlns:a16="http://schemas.microsoft.com/office/drawing/2014/main" id="{D79E42E6-AD87-44DC-8610-566AF5A8B6F5}"/>
              </a:ext>
            </a:extLst>
          </p:cNvPr>
          <p:cNvSpPr txBox="1"/>
          <p:nvPr/>
        </p:nvSpPr>
        <p:spPr>
          <a:xfrm>
            <a:off x="1096908" y="1644492"/>
            <a:ext cx="350139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16 ведущих вузов России</a:t>
            </a:r>
          </a:p>
        </p:txBody>
      </p:sp>
      <p:sp>
        <p:nvSpPr>
          <p:cNvPr id="65" name="object 7">
            <a:extLst>
              <a:ext uri="{FF2B5EF4-FFF2-40B4-BE49-F238E27FC236}">
                <a16:creationId xmlns:a16="http://schemas.microsoft.com/office/drawing/2014/main" id="{2F6AC97B-0D9B-4E72-8C88-190ED9E978A0}"/>
              </a:ext>
            </a:extLst>
          </p:cNvPr>
          <p:cNvSpPr txBox="1"/>
          <p:nvPr/>
        </p:nvSpPr>
        <p:spPr>
          <a:xfrm>
            <a:off x="1096909" y="2088075"/>
            <a:ext cx="2916479" cy="23168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Отраслевые рабочие группы</a:t>
            </a:r>
          </a:p>
        </p:txBody>
      </p:sp>
      <p:pic>
        <p:nvPicPr>
          <p:cNvPr id="66" name="object 8">
            <a:extLst>
              <a:ext uri="{FF2B5EF4-FFF2-40B4-BE49-F238E27FC236}">
                <a16:creationId xmlns:a16="http://schemas.microsoft.com/office/drawing/2014/main" id="{D8A98346-3910-45E5-BAD4-EC151852DC73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561" y="1084006"/>
            <a:ext cx="460204" cy="461007"/>
          </a:xfrm>
          <a:prstGeom prst="rect">
            <a:avLst/>
          </a:prstGeom>
        </p:spPr>
      </p:pic>
      <p:pic>
        <p:nvPicPr>
          <p:cNvPr id="67" name="object 9">
            <a:extLst>
              <a:ext uri="{FF2B5EF4-FFF2-40B4-BE49-F238E27FC236}">
                <a16:creationId xmlns:a16="http://schemas.microsoft.com/office/drawing/2014/main" id="{A26C66B8-09CC-4821-9E7E-1F03742D5BC0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389" y="1615382"/>
            <a:ext cx="331749" cy="332563"/>
          </a:xfrm>
          <a:prstGeom prst="rect">
            <a:avLst/>
          </a:prstGeom>
        </p:spPr>
      </p:pic>
      <p:pic>
        <p:nvPicPr>
          <p:cNvPr id="68" name="object 10">
            <a:extLst>
              <a:ext uri="{FF2B5EF4-FFF2-40B4-BE49-F238E27FC236}">
                <a16:creationId xmlns:a16="http://schemas.microsoft.com/office/drawing/2014/main" id="{245105EA-1AFD-4897-B465-AF9722313CE5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389" y="2049724"/>
            <a:ext cx="331749" cy="352905"/>
          </a:xfrm>
          <a:prstGeom prst="rect">
            <a:avLst/>
          </a:prstGeom>
        </p:spPr>
      </p:pic>
      <p:sp>
        <p:nvSpPr>
          <p:cNvPr id="69" name="object 11">
            <a:extLst>
              <a:ext uri="{FF2B5EF4-FFF2-40B4-BE49-F238E27FC236}">
                <a16:creationId xmlns:a16="http://schemas.microsoft.com/office/drawing/2014/main" id="{454170D5-6BF9-4C0C-8348-4C3D2D99ABB1}"/>
              </a:ext>
            </a:extLst>
          </p:cNvPr>
          <p:cNvSpPr txBox="1"/>
          <p:nvPr/>
        </p:nvSpPr>
        <p:spPr>
          <a:xfrm>
            <a:off x="7820194" y="3299765"/>
            <a:ext cx="1034283" cy="1944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Образование</a:t>
            </a:r>
          </a:p>
        </p:txBody>
      </p:sp>
      <p:grpSp>
        <p:nvGrpSpPr>
          <p:cNvPr id="70" name="object 12">
            <a:extLst>
              <a:ext uri="{FF2B5EF4-FFF2-40B4-BE49-F238E27FC236}">
                <a16:creationId xmlns:a16="http://schemas.microsoft.com/office/drawing/2014/main" id="{1082F029-84AB-4384-8069-7D2699F83656}"/>
              </a:ext>
            </a:extLst>
          </p:cNvPr>
          <p:cNvGrpSpPr/>
          <p:nvPr/>
        </p:nvGrpSpPr>
        <p:grpSpPr>
          <a:xfrm>
            <a:off x="9037971" y="1077854"/>
            <a:ext cx="2945359" cy="5760951"/>
            <a:chOff x="14903577" y="1777460"/>
            <a:chExt cx="4857115" cy="9500235"/>
          </a:xfrm>
          <a:solidFill>
            <a:srgbClr val="00B0F0"/>
          </a:solidFill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74D9FF38-14AC-445E-822F-65C812EE6FC1}"/>
                </a:ext>
              </a:extLst>
            </p:cNvPr>
            <p:cNvSpPr/>
            <p:nvPr/>
          </p:nvSpPr>
          <p:spPr>
            <a:xfrm>
              <a:off x="14913101" y="1777460"/>
              <a:ext cx="0" cy="9500235"/>
            </a:xfrm>
            <a:custGeom>
              <a:avLst/>
              <a:gdLst/>
              <a:ahLst/>
              <a:cxnLst/>
              <a:rect l="l" t="t" r="r" b="b"/>
              <a:pathLst>
                <a:path h="9500235">
                  <a:moveTo>
                    <a:pt x="-376" y="240"/>
                  </a:moveTo>
                  <a:lnTo>
                    <a:pt x="-376" y="9499988"/>
                  </a:lnTo>
                </a:path>
              </a:pathLst>
            </a:custGeom>
            <a:grpFill/>
            <a:ln w="19049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C7839450-BDF7-4FE1-BD78-60E21ECCFB4E}"/>
                </a:ext>
              </a:extLst>
            </p:cNvPr>
            <p:cNvSpPr/>
            <p:nvPr/>
          </p:nvSpPr>
          <p:spPr>
            <a:xfrm>
              <a:off x="14911959" y="1943054"/>
              <a:ext cx="4848225" cy="9063355"/>
            </a:xfrm>
            <a:custGeom>
              <a:avLst/>
              <a:gdLst/>
              <a:ahLst/>
              <a:cxnLst/>
              <a:rect l="l" t="t" r="r" b="b"/>
              <a:pathLst>
                <a:path w="4848225" h="9063355">
                  <a:moveTo>
                    <a:pt x="708634" y="8465604"/>
                  </a:moveTo>
                  <a:lnTo>
                    <a:pt x="16764" y="8465604"/>
                  </a:lnTo>
                  <a:lnTo>
                    <a:pt x="16764" y="9062999"/>
                  </a:lnTo>
                  <a:lnTo>
                    <a:pt x="708634" y="9062999"/>
                  </a:lnTo>
                  <a:lnTo>
                    <a:pt x="708634" y="8465604"/>
                  </a:lnTo>
                  <a:close/>
                </a:path>
                <a:path w="4848225" h="9063355">
                  <a:moveTo>
                    <a:pt x="708634" y="7618285"/>
                  </a:moveTo>
                  <a:lnTo>
                    <a:pt x="16764" y="7618285"/>
                  </a:lnTo>
                  <a:lnTo>
                    <a:pt x="16764" y="8217205"/>
                  </a:lnTo>
                  <a:lnTo>
                    <a:pt x="708634" y="8217205"/>
                  </a:lnTo>
                  <a:lnTo>
                    <a:pt x="708634" y="7618285"/>
                  </a:lnTo>
                  <a:close/>
                </a:path>
                <a:path w="4848225" h="9063355">
                  <a:moveTo>
                    <a:pt x="708634" y="3438055"/>
                  </a:moveTo>
                  <a:lnTo>
                    <a:pt x="16764" y="3438055"/>
                  </a:lnTo>
                  <a:lnTo>
                    <a:pt x="16764" y="4035450"/>
                  </a:lnTo>
                  <a:lnTo>
                    <a:pt x="708634" y="4035450"/>
                  </a:lnTo>
                  <a:lnTo>
                    <a:pt x="708634" y="3438055"/>
                  </a:lnTo>
                  <a:close/>
                </a:path>
                <a:path w="4848225" h="9063355">
                  <a:moveTo>
                    <a:pt x="723874" y="6772491"/>
                  </a:moveTo>
                  <a:lnTo>
                    <a:pt x="16764" y="6772491"/>
                  </a:lnTo>
                  <a:lnTo>
                    <a:pt x="16764" y="7369873"/>
                  </a:lnTo>
                  <a:lnTo>
                    <a:pt x="723874" y="7369873"/>
                  </a:lnTo>
                  <a:lnTo>
                    <a:pt x="723874" y="6772491"/>
                  </a:lnTo>
                  <a:close/>
                </a:path>
                <a:path w="4848225" h="9063355">
                  <a:moveTo>
                    <a:pt x="723874" y="5926683"/>
                  </a:moveTo>
                  <a:lnTo>
                    <a:pt x="16764" y="5926683"/>
                  </a:lnTo>
                  <a:lnTo>
                    <a:pt x="16764" y="6524079"/>
                  </a:lnTo>
                  <a:lnTo>
                    <a:pt x="723874" y="6524079"/>
                  </a:lnTo>
                  <a:lnTo>
                    <a:pt x="723874" y="5926683"/>
                  </a:lnTo>
                  <a:close/>
                </a:path>
                <a:path w="4848225" h="9063355">
                  <a:moveTo>
                    <a:pt x="723874" y="5079365"/>
                  </a:moveTo>
                  <a:lnTo>
                    <a:pt x="16764" y="5079365"/>
                  </a:lnTo>
                  <a:lnTo>
                    <a:pt x="16764" y="5676760"/>
                  </a:lnTo>
                  <a:lnTo>
                    <a:pt x="723874" y="5676760"/>
                  </a:lnTo>
                  <a:lnTo>
                    <a:pt x="723874" y="5079365"/>
                  </a:lnTo>
                  <a:close/>
                </a:path>
                <a:path w="4848225" h="9063355">
                  <a:moveTo>
                    <a:pt x="723874" y="4283862"/>
                  </a:moveTo>
                  <a:lnTo>
                    <a:pt x="16764" y="4283862"/>
                  </a:lnTo>
                  <a:lnTo>
                    <a:pt x="16764" y="4882769"/>
                  </a:lnTo>
                  <a:lnTo>
                    <a:pt x="723874" y="4882769"/>
                  </a:lnTo>
                  <a:lnTo>
                    <a:pt x="723874" y="4283862"/>
                  </a:lnTo>
                  <a:close/>
                </a:path>
                <a:path w="4848225" h="9063355">
                  <a:moveTo>
                    <a:pt x="1171917" y="2538920"/>
                  </a:moveTo>
                  <a:lnTo>
                    <a:pt x="16764" y="2538920"/>
                  </a:lnTo>
                  <a:lnTo>
                    <a:pt x="16764" y="3137839"/>
                  </a:lnTo>
                  <a:lnTo>
                    <a:pt x="1171917" y="3137839"/>
                  </a:lnTo>
                  <a:lnTo>
                    <a:pt x="1171917" y="2538920"/>
                  </a:lnTo>
                  <a:close/>
                </a:path>
                <a:path w="4848225" h="9063355">
                  <a:moveTo>
                    <a:pt x="1616925" y="1693125"/>
                  </a:moveTo>
                  <a:lnTo>
                    <a:pt x="16764" y="1693125"/>
                  </a:lnTo>
                  <a:lnTo>
                    <a:pt x="16764" y="2290521"/>
                  </a:lnTo>
                  <a:lnTo>
                    <a:pt x="1616925" y="2290521"/>
                  </a:lnTo>
                  <a:lnTo>
                    <a:pt x="1616925" y="1693125"/>
                  </a:lnTo>
                  <a:close/>
                </a:path>
                <a:path w="4848225" h="9063355">
                  <a:moveTo>
                    <a:pt x="1616925" y="847318"/>
                  </a:moveTo>
                  <a:lnTo>
                    <a:pt x="16764" y="847318"/>
                  </a:lnTo>
                  <a:lnTo>
                    <a:pt x="16764" y="1345653"/>
                  </a:lnTo>
                  <a:lnTo>
                    <a:pt x="1616925" y="1345653"/>
                  </a:lnTo>
                  <a:lnTo>
                    <a:pt x="1616925" y="847318"/>
                  </a:lnTo>
                  <a:close/>
                </a:path>
                <a:path w="4848225" h="9063355">
                  <a:moveTo>
                    <a:pt x="2302700" y="0"/>
                  </a:moveTo>
                  <a:lnTo>
                    <a:pt x="0" y="0"/>
                  </a:lnTo>
                  <a:lnTo>
                    <a:pt x="0" y="461759"/>
                  </a:lnTo>
                  <a:lnTo>
                    <a:pt x="2302700" y="461759"/>
                  </a:lnTo>
                  <a:lnTo>
                    <a:pt x="2302700" y="0"/>
                  </a:lnTo>
                  <a:close/>
                </a:path>
                <a:path w="4848225" h="9063355">
                  <a:moveTo>
                    <a:pt x="4847717" y="5275199"/>
                  </a:moveTo>
                  <a:lnTo>
                    <a:pt x="4846891" y="5228069"/>
                  </a:lnTo>
                  <a:lnTo>
                    <a:pt x="4844453" y="5181346"/>
                  </a:lnTo>
                  <a:lnTo>
                    <a:pt x="4840402" y="5135042"/>
                  </a:lnTo>
                  <a:lnTo>
                    <a:pt x="4834775" y="5089195"/>
                  </a:lnTo>
                  <a:lnTo>
                    <a:pt x="4827600" y="5043817"/>
                  </a:lnTo>
                  <a:lnTo>
                    <a:pt x="4818913" y="4998948"/>
                  </a:lnTo>
                  <a:lnTo>
                    <a:pt x="4808728" y="4954600"/>
                  </a:lnTo>
                  <a:lnTo>
                    <a:pt x="4797069" y="4910798"/>
                  </a:lnTo>
                  <a:lnTo>
                    <a:pt x="4783963" y="4867580"/>
                  </a:lnTo>
                  <a:lnTo>
                    <a:pt x="4769459" y="4824958"/>
                  </a:lnTo>
                  <a:lnTo>
                    <a:pt x="4753546" y="4782972"/>
                  </a:lnTo>
                  <a:lnTo>
                    <a:pt x="4736287" y="4741634"/>
                  </a:lnTo>
                  <a:lnTo>
                    <a:pt x="4717681" y="4700981"/>
                  </a:lnTo>
                  <a:lnTo>
                    <a:pt x="4697768" y="4661027"/>
                  </a:lnTo>
                  <a:lnTo>
                    <a:pt x="4676572" y="4621809"/>
                  </a:lnTo>
                  <a:lnTo>
                    <a:pt x="4654118" y="4583341"/>
                  </a:lnTo>
                  <a:lnTo>
                    <a:pt x="4630432" y="4545660"/>
                  </a:lnTo>
                  <a:lnTo>
                    <a:pt x="4605540" y="4508779"/>
                  </a:lnTo>
                  <a:lnTo>
                    <a:pt x="4579480" y="4472737"/>
                  </a:lnTo>
                  <a:lnTo>
                    <a:pt x="4552264" y="4437558"/>
                  </a:lnTo>
                  <a:lnTo>
                    <a:pt x="4523918" y="4403255"/>
                  </a:lnTo>
                  <a:lnTo>
                    <a:pt x="4494466" y="4369867"/>
                  </a:lnTo>
                  <a:lnTo>
                    <a:pt x="4463948" y="4337405"/>
                  </a:lnTo>
                  <a:lnTo>
                    <a:pt x="4432389" y="4305909"/>
                  </a:lnTo>
                  <a:lnTo>
                    <a:pt x="4399813" y="4275391"/>
                  </a:lnTo>
                  <a:lnTo>
                    <a:pt x="4366234" y="4245889"/>
                  </a:lnTo>
                  <a:lnTo>
                    <a:pt x="4331690" y="4217428"/>
                  </a:lnTo>
                  <a:lnTo>
                    <a:pt x="4296207" y="4190034"/>
                  </a:lnTo>
                  <a:lnTo>
                    <a:pt x="4259808" y="4163720"/>
                  </a:lnTo>
                  <a:lnTo>
                    <a:pt x="4222521" y="4138511"/>
                  </a:lnTo>
                  <a:lnTo>
                    <a:pt x="4184383" y="4114457"/>
                  </a:lnTo>
                  <a:lnTo>
                    <a:pt x="4145394" y="4091559"/>
                  </a:lnTo>
                  <a:lnTo>
                    <a:pt x="4105605" y="4069854"/>
                  </a:lnTo>
                  <a:lnTo>
                    <a:pt x="4065041" y="4049357"/>
                  </a:lnTo>
                  <a:lnTo>
                    <a:pt x="4023703" y="4030103"/>
                  </a:lnTo>
                  <a:lnTo>
                    <a:pt x="3981653" y="4012120"/>
                  </a:lnTo>
                  <a:lnTo>
                    <a:pt x="3938892" y="3995432"/>
                  </a:lnTo>
                  <a:lnTo>
                    <a:pt x="3895458" y="3980053"/>
                  </a:lnTo>
                  <a:lnTo>
                    <a:pt x="3851364" y="3966019"/>
                  </a:lnTo>
                  <a:lnTo>
                    <a:pt x="3806660" y="3953357"/>
                  </a:lnTo>
                  <a:lnTo>
                    <a:pt x="3761346" y="3942092"/>
                  </a:lnTo>
                  <a:lnTo>
                    <a:pt x="3715461" y="3932237"/>
                  </a:lnTo>
                  <a:lnTo>
                    <a:pt x="3669042" y="3923842"/>
                  </a:lnTo>
                  <a:lnTo>
                    <a:pt x="3622103" y="3916908"/>
                  </a:lnTo>
                  <a:lnTo>
                    <a:pt x="3574669" y="3911473"/>
                  </a:lnTo>
                  <a:lnTo>
                    <a:pt x="3526764" y="3907548"/>
                  </a:lnTo>
                  <a:lnTo>
                    <a:pt x="3478428" y="3905186"/>
                  </a:lnTo>
                  <a:lnTo>
                    <a:pt x="3429673" y="3904386"/>
                  </a:lnTo>
                  <a:lnTo>
                    <a:pt x="3380917" y="3905186"/>
                  </a:lnTo>
                  <a:lnTo>
                    <a:pt x="3332581" y="3907548"/>
                  </a:lnTo>
                  <a:lnTo>
                    <a:pt x="3284677" y="3911473"/>
                  </a:lnTo>
                  <a:lnTo>
                    <a:pt x="3237242" y="3916908"/>
                  </a:lnTo>
                  <a:lnTo>
                    <a:pt x="3190303" y="3923842"/>
                  </a:lnTo>
                  <a:lnTo>
                    <a:pt x="3143885" y="3932237"/>
                  </a:lnTo>
                  <a:lnTo>
                    <a:pt x="3098000" y="3942092"/>
                  </a:lnTo>
                  <a:lnTo>
                    <a:pt x="3052686" y="3953357"/>
                  </a:lnTo>
                  <a:lnTo>
                    <a:pt x="3007982" y="3966019"/>
                  </a:lnTo>
                  <a:lnTo>
                    <a:pt x="2963888" y="3980053"/>
                  </a:lnTo>
                  <a:lnTo>
                    <a:pt x="2920454" y="3995432"/>
                  </a:lnTo>
                  <a:lnTo>
                    <a:pt x="2877693" y="4012120"/>
                  </a:lnTo>
                  <a:lnTo>
                    <a:pt x="2835643" y="4030103"/>
                  </a:lnTo>
                  <a:lnTo>
                    <a:pt x="2794304" y="4049357"/>
                  </a:lnTo>
                  <a:lnTo>
                    <a:pt x="2753741" y="4069854"/>
                  </a:lnTo>
                  <a:lnTo>
                    <a:pt x="2713952" y="4091559"/>
                  </a:lnTo>
                  <a:lnTo>
                    <a:pt x="2674963" y="4114457"/>
                  </a:lnTo>
                  <a:lnTo>
                    <a:pt x="2636824" y="4138511"/>
                  </a:lnTo>
                  <a:lnTo>
                    <a:pt x="2599537" y="4163720"/>
                  </a:lnTo>
                  <a:lnTo>
                    <a:pt x="2563139" y="4190034"/>
                  </a:lnTo>
                  <a:lnTo>
                    <a:pt x="2527655" y="4217428"/>
                  </a:lnTo>
                  <a:lnTo>
                    <a:pt x="2493111" y="4245889"/>
                  </a:lnTo>
                  <a:lnTo>
                    <a:pt x="2459532" y="4275391"/>
                  </a:lnTo>
                  <a:lnTo>
                    <a:pt x="2426957" y="4305909"/>
                  </a:lnTo>
                  <a:lnTo>
                    <a:pt x="2395397" y="4337405"/>
                  </a:lnTo>
                  <a:lnTo>
                    <a:pt x="2364879" y="4369867"/>
                  </a:lnTo>
                  <a:lnTo>
                    <a:pt x="2335428" y="4403255"/>
                  </a:lnTo>
                  <a:lnTo>
                    <a:pt x="2307082" y="4437558"/>
                  </a:lnTo>
                  <a:lnTo>
                    <a:pt x="2279866" y="4472737"/>
                  </a:lnTo>
                  <a:lnTo>
                    <a:pt x="2253805" y="4508779"/>
                  </a:lnTo>
                  <a:lnTo>
                    <a:pt x="2228913" y="4545660"/>
                  </a:lnTo>
                  <a:lnTo>
                    <a:pt x="2205228" y="4583341"/>
                  </a:lnTo>
                  <a:lnTo>
                    <a:pt x="2182774" y="4621809"/>
                  </a:lnTo>
                  <a:lnTo>
                    <a:pt x="2161578" y="4661027"/>
                  </a:lnTo>
                  <a:lnTo>
                    <a:pt x="2141664" y="4700981"/>
                  </a:lnTo>
                  <a:lnTo>
                    <a:pt x="2123059" y="4741634"/>
                  </a:lnTo>
                  <a:lnTo>
                    <a:pt x="2105799" y="4782972"/>
                  </a:lnTo>
                  <a:lnTo>
                    <a:pt x="2089886" y="4824958"/>
                  </a:lnTo>
                  <a:lnTo>
                    <a:pt x="2075383" y="4867580"/>
                  </a:lnTo>
                  <a:lnTo>
                    <a:pt x="2062276" y="4910798"/>
                  </a:lnTo>
                  <a:lnTo>
                    <a:pt x="2050618" y="4954600"/>
                  </a:lnTo>
                  <a:lnTo>
                    <a:pt x="2040432" y="4998948"/>
                  </a:lnTo>
                  <a:lnTo>
                    <a:pt x="2031746" y="5043817"/>
                  </a:lnTo>
                  <a:lnTo>
                    <a:pt x="2024570" y="5089195"/>
                  </a:lnTo>
                  <a:lnTo>
                    <a:pt x="2018944" y="5135042"/>
                  </a:lnTo>
                  <a:lnTo>
                    <a:pt x="2014893" y="5181346"/>
                  </a:lnTo>
                  <a:lnTo>
                    <a:pt x="2012454" y="5228069"/>
                  </a:lnTo>
                  <a:lnTo>
                    <a:pt x="2011629" y="5275199"/>
                  </a:lnTo>
                  <a:lnTo>
                    <a:pt x="2012454" y="5322316"/>
                  </a:lnTo>
                  <a:lnTo>
                    <a:pt x="2014893" y="5369039"/>
                  </a:lnTo>
                  <a:lnTo>
                    <a:pt x="2018944" y="5415343"/>
                  </a:lnTo>
                  <a:lnTo>
                    <a:pt x="2024570" y="5461190"/>
                  </a:lnTo>
                  <a:lnTo>
                    <a:pt x="2031746" y="5506567"/>
                  </a:lnTo>
                  <a:lnTo>
                    <a:pt x="2040432" y="5551449"/>
                  </a:lnTo>
                  <a:lnTo>
                    <a:pt x="2050618" y="5595798"/>
                  </a:lnTo>
                  <a:lnTo>
                    <a:pt x="2062276" y="5639587"/>
                  </a:lnTo>
                  <a:lnTo>
                    <a:pt x="2075383" y="5682818"/>
                  </a:lnTo>
                  <a:lnTo>
                    <a:pt x="2089886" y="5725426"/>
                  </a:lnTo>
                  <a:lnTo>
                    <a:pt x="2105799" y="5767413"/>
                  </a:lnTo>
                  <a:lnTo>
                    <a:pt x="2123059" y="5808751"/>
                  </a:lnTo>
                  <a:lnTo>
                    <a:pt x="2141664" y="5849404"/>
                  </a:lnTo>
                  <a:lnTo>
                    <a:pt x="2161578" y="5889358"/>
                  </a:lnTo>
                  <a:lnTo>
                    <a:pt x="2182774" y="5928576"/>
                  </a:lnTo>
                  <a:lnTo>
                    <a:pt x="2205228" y="5967044"/>
                  </a:lnTo>
                  <a:lnTo>
                    <a:pt x="2228913" y="6004725"/>
                  </a:lnTo>
                  <a:lnTo>
                    <a:pt x="2253805" y="6041606"/>
                  </a:lnTo>
                  <a:lnTo>
                    <a:pt x="2279866" y="6077648"/>
                  </a:lnTo>
                  <a:lnTo>
                    <a:pt x="2307082" y="6112827"/>
                  </a:lnTo>
                  <a:lnTo>
                    <a:pt x="2335428" y="6147130"/>
                  </a:lnTo>
                  <a:lnTo>
                    <a:pt x="2364879" y="6180531"/>
                  </a:lnTo>
                  <a:lnTo>
                    <a:pt x="2395397" y="6212979"/>
                  </a:lnTo>
                  <a:lnTo>
                    <a:pt x="2426957" y="6244475"/>
                  </a:lnTo>
                  <a:lnTo>
                    <a:pt x="2459532" y="6274994"/>
                  </a:lnTo>
                  <a:lnTo>
                    <a:pt x="2493111" y="6304496"/>
                  </a:lnTo>
                  <a:lnTo>
                    <a:pt x="2527655" y="6332956"/>
                  </a:lnTo>
                  <a:lnTo>
                    <a:pt x="2563139" y="6360363"/>
                  </a:lnTo>
                  <a:lnTo>
                    <a:pt x="2599537" y="6386677"/>
                  </a:lnTo>
                  <a:lnTo>
                    <a:pt x="2636824" y="6411874"/>
                  </a:lnTo>
                  <a:lnTo>
                    <a:pt x="2674963" y="6435941"/>
                  </a:lnTo>
                  <a:lnTo>
                    <a:pt x="2713952" y="6458839"/>
                  </a:lnTo>
                  <a:lnTo>
                    <a:pt x="2753741" y="6480543"/>
                  </a:lnTo>
                  <a:lnTo>
                    <a:pt x="2794304" y="6501028"/>
                  </a:lnTo>
                  <a:lnTo>
                    <a:pt x="2835643" y="6520281"/>
                  </a:lnTo>
                  <a:lnTo>
                    <a:pt x="2877693" y="6538265"/>
                  </a:lnTo>
                  <a:lnTo>
                    <a:pt x="2920454" y="6554965"/>
                  </a:lnTo>
                  <a:lnTo>
                    <a:pt x="2963888" y="6570332"/>
                  </a:lnTo>
                  <a:lnTo>
                    <a:pt x="3007982" y="6584366"/>
                  </a:lnTo>
                  <a:lnTo>
                    <a:pt x="3052686" y="6597028"/>
                  </a:lnTo>
                  <a:lnTo>
                    <a:pt x="3098000" y="6608292"/>
                  </a:lnTo>
                  <a:lnTo>
                    <a:pt x="3143885" y="6618148"/>
                  </a:lnTo>
                  <a:lnTo>
                    <a:pt x="3190303" y="6626555"/>
                  </a:lnTo>
                  <a:lnTo>
                    <a:pt x="3237242" y="6633489"/>
                  </a:lnTo>
                  <a:lnTo>
                    <a:pt x="3284677" y="6638925"/>
                  </a:lnTo>
                  <a:lnTo>
                    <a:pt x="3332581" y="6642836"/>
                  </a:lnTo>
                  <a:lnTo>
                    <a:pt x="3380917" y="6645199"/>
                  </a:lnTo>
                  <a:lnTo>
                    <a:pt x="3429673" y="6645999"/>
                  </a:lnTo>
                  <a:lnTo>
                    <a:pt x="3478428" y="6645199"/>
                  </a:lnTo>
                  <a:lnTo>
                    <a:pt x="3526764" y="6642836"/>
                  </a:lnTo>
                  <a:lnTo>
                    <a:pt x="3574669" y="6638925"/>
                  </a:lnTo>
                  <a:lnTo>
                    <a:pt x="3622103" y="6633489"/>
                  </a:lnTo>
                  <a:lnTo>
                    <a:pt x="3669042" y="6626555"/>
                  </a:lnTo>
                  <a:lnTo>
                    <a:pt x="3715461" y="6618148"/>
                  </a:lnTo>
                  <a:lnTo>
                    <a:pt x="3761346" y="6608292"/>
                  </a:lnTo>
                  <a:lnTo>
                    <a:pt x="3806660" y="6597028"/>
                  </a:lnTo>
                  <a:lnTo>
                    <a:pt x="3851364" y="6584366"/>
                  </a:lnTo>
                  <a:lnTo>
                    <a:pt x="3895458" y="6570332"/>
                  </a:lnTo>
                  <a:lnTo>
                    <a:pt x="3938892" y="6554965"/>
                  </a:lnTo>
                  <a:lnTo>
                    <a:pt x="3981653" y="6538265"/>
                  </a:lnTo>
                  <a:lnTo>
                    <a:pt x="4023703" y="6520281"/>
                  </a:lnTo>
                  <a:lnTo>
                    <a:pt x="4065041" y="6501028"/>
                  </a:lnTo>
                  <a:lnTo>
                    <a:pt x="4105605" y="6480543"/>
                  </a:lnTo>
                  <a:lnTo>
                    <a:pt x="4145394" y="6458839"/>
                  </a:lnTo>
                  <a:lnTo>
                    <a:pt x="4184383" y="6435941"/>
                  </a:lnTo>
                  <a:lnTo>
                    <a:pt x="4222521" y="6411874"/>
                  </a:lnTo>
                  <a:lnTo>
                    <a:pt x="4259808" y="6386677"/>
                  </a:lnTo>
                  <a:lnTo>
                    <a:pt x="4296207" y="6360363"/>
                  </a:lnTo>
                  <a:lnTo>
                    <a:pt x="4331690" y="6332956"/>
                  </a:lnTo>
                  <a:lnTo>
                    <a:pt x="4366234" y="6304496"/>
                  </a:lnTo>
                  <a:lnTo>
                    <a:pt x="4399813" y="6274994"/>
                  </a:lnTo>
                  <a:lnTo>
                    <a:pt x="4432389" y="6244475"/>
                  </a:lnTo>
                  <a:lnTo>
                    <a:pt x="4463948" y="6212979"/>
                  </a:lnTo>
                  <a:lnTo>
                    <a:pt x="4494466" y="6180531"/>
                  </a:lnTo>
                  <a:lnTo>
                    <a:pt x="4523918" y="6147130"/>
                  </a:lnTo>
                  <a:lnTo>
                    <a:pt x="4552264" y="6112827"/>
                  </a:lnTo>
                  <a:lnTo>
                    <a:pt x="4579480" y="6077648"/>
                  </a:lnTo>
                  <a:lnTo>
                    <a:pt x="4605540" y="6041606"/>
                  </a:lnTo>
                  <a:lnTo>
                    <a:pt x="4630432" y="6004725"/>
                  </a:lnTo>
                  <a:lnTo>
                    <a:pt x="4654118" y="5967044"/>
                  </a:lnTo>
                  <a:lnTo>
                    <a:pt x="4676572" y="5928576"/>
                  </a:lnTo>
                  <a:lnTo>
                    <a:pt x="4697768" y="5889358"/>
                  </a:lnTo>
                  <a:lnTo>
                    <a:pt x="4717681" y="5849404"/>
                  </a:lnTo>
                  <a:lnTo>
                    <a:pt x="4736287" y="5808751"/>
                  </a:lnTo>
                  <a:lnTo>
                    <a:pt x="4753546" y="5767413"/>
                  </a:lnTo>
                  <a:lnTo>
                    <a:pt x="4769459" y="5725426"/>
                  </a:lnTo>
                  <a:lnTo>
                    <a:pt x="4783963" y="5682818"/>
                  </a:lnTo>
                  <a:lnTo>
                    <a:pt x="4797069" y="5639587"/>
                  </a:lnTo>
                  <a:lnTo>
                    <a:pt x="4808728" y="5595798"/>
                  </a:lnTo>
                  <a:lnTo>
                    <a:pt x="4818913" y="5551449"/>
                  </a:lnTo>
                  <a:lnTo>
                    <a:pt x="4827600" y="5506567"/>
                  </a:lnTo>
                  <a:lnTo>
                    <a:pt x="4834775" y="5461190"/>
                  </a:lnTo>
                  <a:lnTo>
                    <a:pt x="4840402" y="5415343"/>
                  </a:lnTo>
                  <a:lnTo>
                    <a:pt x="4844453" y="5369039"/>
                  </a:lnTo>
                  <a:lnTo>
                    <a:pt x="4846891" y="5322316"/>
                  </a:lnTo>
                  <a:lnTo>
                    <a:pt x="4847717" y="52751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3" name="object 15">
            <a:extLst>
              <a:ext uri="{FF2B5EF4-FFF2-40B4-BE49-F238E27FC236}">
                <a16:creationId xmlns:a16="http://schemas.microsoft.com/office/drawing/2014/main" id="{80C26737-F316-4DF3-8C15-6A696CFECB62}"/>
              </a:ext>
            </a:extLst>
          </p:cNvPr>
          <p:cNvSpPr txBox="1"/>
          <p:nvPr/>
        </p:nvSpPr>
        <p:spPr>
          <a:xfrm>
            <a:off x="9550634" y="3229193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74" name="object 16">
            <a:extLst>
              <a:ext uri="{FF2B5EF4-FFF2-40B4-BE49-F238E27FC236}">
                <a16:creationId xmlns:a16="http://schemas.microsoft.com/office/drawing/2014/main" id="{230E21DD-4D9D-425C-AFC6-D836368E29D2}"/>
              </a:ext>
            </a:extLst>
          </p:cNvPr>
          <p:cNvSpPr txBox="1"/>
          <p:nvPr/>
        </p:nvSpPr>
        <p:spPr>
          <a:xfrm>
            <a:off x="7554801" y="3754224"/>
            <a:ext cx="1309220" cy="38108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Энергетическая  инфраструктура</a:t>
            </a:r>
          </a:p>
        </p:txBody>
      </p:sp>
      <p:sp>
        <p:nvSpPr>
          <p:cNvPr id="75" name="object 17">
            <a:extLst>
              <a:ext uri="{FF2B5EF4-FFF2-40B4-BE49-F238E27FC236}">
                <a16:creationId xmlns:a16="http://schemas.microsoft.com/office/drawing/2014/main" id="{ADAB56E5-E8C5-49AB-AA31-374BC0E3F7AE}"/>
              </a:ext>
            </a:extLst>
          </p:cNvPr>
          <p:cNvSpPr txBox="1"/>
          <p:nvPr/>
        </p:nvSpPr>
        <p:spPr>
          <a:xfrm>
            <a:off x="9857446" y="2713527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3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76" name="object 18">
            <a:extLst>
              <a:ext uri="{FF2B5EF4-FFF2-40B4-BE49-F238E27FC236}">
                <a16:creationId xmlns:a16="http://schemas.microsoft.com/office/drawing/2014/main" id="{2A970CDA-7E5E-4775-9F43-A7908D4FF920}"/>
              </a:ext>
            </a:extLst>
          </p:cNvPr>
          <p:cNvSpPr txBox="1"/>
          <p:nvPr/>
        </p:nvSpPr>
        <p:spPr>
          <a:xfrm>
            <a:off x="7615734" y="6398748"/>
            <a:ext cx="1216804" cy="1944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Строительство</a:t>
            </a:r>
          </a:p>
        </p:txBody>
      </p:sp>
      <p:sp>
        <p:nvSpPr>
          <p:cNvPr id="77" name="object 19">
            <a:extLst>
              <a:ext uri="{FF2B5EF4-FFF2-40B4-BE49-F238E27FC236}">
                <a16:creationId xmlns:a16="http://schemas.microsoft.com/office/drawing/2014/main" id="{B0C2E935-07E5-42BE-9681-CCE5F98BB7CB}"/>
              </a:ext>
            </a:extLst>
          </p:cNvPr>
          <p:cNvSpPr txBox="1"/>
          <p:nvPr/>
        </p:nvSpPr>
        <p:spPr>
          <a:xfrm>
            <a:off x="9575432" y="3742810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F1E78CA1-AF89-4B28-AC76-037C119C1AAC}"/>
              </a:ext>
            </a:extLst>
          </p:cNvPr>
          <p:cNvSpPr txBox="1"/>
          <p:nvPr/>
        </p:nvSpPr>
        <p:spPr>
          <a:xfrm>
            <a:off x="7443459" y="4335717"/>
            <a:ext cx="1401635" cy="1944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Здравоохранение</a:t>
            </a:r>
          </a:p>
        </p:txBody>
      </p:sp>
      <p:sp>
        <p:nvSpPr>
          <p:cNvPr id="79" name="object 21">
            <a:extLst>
              <a:ext uri="{FF2B5EF4-FFF2-40B4-BE49-F238E27FC236}">
                <a16:creationId xmlns:a16="http://schemas.microsoft.com/office/drawing/2014/main" id="{5934C0AD-63F1-4212-A7F0-F098C48B9BA3}"/>
              </a:ext>
            </a:extLst>
          </p:cNvPr>
          <p:cNvSpPr txBox="1"/>
          <p:nvPr/>
        </p:nvSpPr>
        <p:spPr>
          <a:xfrm>
            <a:off x="9579128" y="4229057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0" name="object 22">
            <a:extLst>
              <a:ext uri="{FF2B5EF4-FFF2-40B4-BE49-F238E27FC236}">
                <a16:creationId xmlns:a16="http://schemas.microsoft.com/office/drawing/2014/main" id="{3D9C2B08-E115-4013-ACB0-7CCCE7304E0A}"/>
              </a:ext>
            </a:extLst>
          </p:cNvPr>
          <p:cNvSpPr txBox="1"/>
          <p:nvPr/>
        </p:nvSpPr>
        <p:spPr>
          <a:xfrm>
            <a:off x="7545257" y="5795562"/>
            <a:ext cx="1309220" cy="38108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369276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Добывающая  промышленность</a:t>
            </a: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8205EF0C-6D80-43AB-BFBE-54D66D39B09B}"/>
              </a:ext>
            </a:extLst>
          </p:cNvPr>
          <p:cNvSpPr txBox="1"/>
          <p:nvPr/>
        </p:nvSpPr>
        <p:spPr>
          <a:xfrm>
            <a:off x="9583209" y="4742150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2" name="object 24">
            <a:extLst>
              <a:ext uri="{FF2B5EF4-FFF2-40B4-BE49-F238E27FC236}">
                <a16:creationId xmlns:a16="http://schemas.microsoft.com/office/drawing/2014/main" id="{3FD6E764-DBC3-41C1-9871-E270682422D0}"/>
              </a:ext>
            </a:extLst>
          </p:cNvPr>
          <p:cNvSpPr txBox="1"/>
          <p:nvPr/>
        </p:nvSpPr>
        <p:spPr>
          <a:xfrm>
            <a:off x="7061241" y="4798343"/>
            <a:ext cx="1771297" cy="1944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Городское хозяйство</a:t>
            </a:r>
          </a:p>
        </p:txBody>
      </p:sp>
      <p:sp>
        <p:nvSpPr>
          <p:cNvPr id="83" name="object 25">
            <a:extLst>
              <a:ext uri="{FF2B5EF4-FFF2-40B4-BE49-F238E27FC236}">
                <a16:creationId xmlns:a16="http://schemas.microsoft.com/office/drawing/2014/main" id="{FFB12A77-173C-4A87-B027-C7BFF6DDD978}"/>
              </a:ext>
            </a:extLst>
          </p:cNvPr>
          <p:cNvSpPr txBox="1"/>
          <p:nvPr/>
        </p:nvSpPr>
        <p:spPr>
          <a:xfrm>
            <a:off x="9598689" y="5239179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4" name="object 26">
            <a:extLst>
              <a:ext uri="{FF2B5EF4-FFF2-40B4-BE49-F238E27FC236}">
                <a16:creationId xmlns:a16="http://schemas.microsoft.com/office/drawing/2014/main" id="{CDBF50D2-D833-4F29-8CB2-042A0356D8B3}"/>
              </a:ext>
            </a:extLst>
          </p:cNvPr>
          <p:cNvSpPr txBox="1"/>
          <p:nvPr/>
        </p:nvSpPr>
        <p:spPr>
          <a:xfrm>
            <a:off x="7521008" y="2696893"/>
            <a:ext cx="1311530" cy="39429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Транспортная</a:t>
            </a:r>
          </a:p>
          <a:p>
            <a:pPr marL="7701" marR="5006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инфраструктура</a:t>
            </a:r>
          </a:p>
        </p:txBody>
      </p:sp>
      <p:sp>
        <p:nvSpPr>
          <p:cNvPr id="85" name="object 27">
            <a:extLst>
              <a:ext uri="{FF2B5EF4-FFF2-40B4-BE49-F238E27FC236}">
                <a16:creationId xmlns:a16="http://schemas.microsoft.com/office/drawing/2014/main" id="{512695FE-B62E-49C8-ABC1-55D563A8E3EE}"/>
              </a:ext>
            </a:extLst>
          </p:cNvPr>
          <p:cNvSpPr txBox="1"/>
          <p:nvPr/>
        </p:nvSpPr>
        <p:spPr>
          <a:xfrm>
            <a:off x="9598689" y="5761114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6" name="object 28">
            <a:extLst>
              <a:ext uri="{FF2B5EF4-FFF2-40B4-BE49-F238E27FC236}">
                <a16:creationId xmlns:a16="http://schemas.microsoft.com/office/drawing/2014/main" id="{8052BF85-9C3B-42FA-B2FE-438398CFFF57}"/>
              </a:ext>
            </a:extLst>
          </p:cNvPr>
          <p:cNvSpPr txBox="1"/>
          <p:nvPr/>
        </p:nvSpPr>
        <p:spPr>
          <a:xfrm>
            <a:off x="7274362" y="5319181"/>
            <a:ext cx="1586466" cy="1944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Финансовые услуги</a:t>
            </a:r>
          </a:p>
        </p:txBody>
      </p:sp>
      <p:sp>
        <p:nvSpPr>
          <p:cNvPr id="87" name="object 29">
            <a:extLst>
              <a:ext uri="{FF2B5EF4-FFF2-40B4-BE49-F238E27FC236}">
                <a16:creationId xmlns:a16="http://schemas.microsoft.com/office/drawing/2014/main" id="{4E2BE377-693B-4615-B32B-521DC5A2FAA5}"/>
              </a:ext>
            </a:extLst>
          </p:cNvPr>
          <p:cNvSpPr txBox="1"/>
          <p:nvPr/>
        </p:nvSpPr>
        <p:spPr>
          <a:xfrm>
            <a:off x="9598689" y="6264565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2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8" name="object 30">
            <a:extLst>
              <a:ext uri="{FF2B5EF4-FFF2-40B4-BE49-F238E27FC236}">
                <a16:creationId xmlns:a16="http://schemas.microsoft.com/office/drawing/2014/main" id="{B6BA118A-F358-4518-A393-3B94924D9330}"/>
              </a:ext>
            </a:extLst>
          </p:cNvPr>
          <p:cNvSpPr txBox="1"/>
          <p:nvPr/>
        </p:nvSpPr>
        <p:spPr>
          <a:xfrm>
            <a:off x="7571144" y="1623930"/>
            <a:ext cx="1309220" cy="38108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Обрабатывающая  промышленность</a:t>
            </a: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D2641009-C57C-48E9-8137-3054571C2BA7}"/>
              </a:ext>
            </a:extLst>
          </p:cNvPr>
          <p:cNvSpPr txBox="1"/>
          <p:nvPr/>
        </p:nvSpPr>
        <p:spPr>
          <a:xfrm>
            <a:off x="10540379" y="1104384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6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90" name="object 32">
            <a:extLst>
              <a:ext uri="{FF2B5EF4-FFF2-40B4-BE49-F238E27FC236}">
                <a16:creationId xmlns:a16="http://schemas.microsoft.com/office/drawing/2014/main" id="{4F6D9408-0893-4198-8663-8E735376EA51}"/>
              </a:ext>
            </a:extLst>
          </p:cNvPr>
          <p:cNvSpPr txBox="1"/>
          <p:nvPr/>
        </p:nvSpPr>
        <p:spPr>
          <a:xfrm>
            <a:off x="8557039" y="1233407"/>
            <a:ext cx="292649" cy="19244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ИКТ</a:t>
            </a:r>
          </a:p>
        </p:txBody>
      </p:sp>
      <p:sp>
        <p:nvSpPr>
          <p:cNvPr id="91" name="object 33">
            <a:extLst>
              <a:ext uri="{FF2B5EF4-FFF2-40B4-BE49-F238E27FC236}">
                <a16:creationId xmlns:a16="http://schemas.microsoft.com/office/drawing/2014/main" id="{91414CFD-FD93-42DF-BEA3-2CD59DF60181}"/>
              </a:ext>
            </a:extLst>
          </p:cNvPr>
          <p:cNvSpPr txBox="1"/>
          <p:nvPr/>
        </p:nvSpPr>
        <p:spPr>
          <a:xfrm>
            <a:off x="10158020" y="1632093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4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92" name="object 34">
            <a:extLst>
              <a:ext uri="{FF2B5EF4-FFF2-40B4-BE49-F238E27FC236}">
                <a16:creationId xmlns:a16="http://schemas.microsoft.com/office/drawing/2014/main" id="{A7921076-E58C-4156-8074-56AA5199C5FF}"/>
              </a:ext>
            </a:extLst>
          </p:cNvPr>
          <p:cNvSpPr txBox="1"/>
          <p:nvPr/>
        </p:nvSpPr>
        <p:spPr>
          <a:xfrm>
            <a:off x="7166212" y="2270957"/>
            <a:ext cx="1678882" cy="1944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>
              <a:spcBef>
                <a:spcPts val="61"/>
              </a:spcBef>
            </a:pPr>
            <a:r>
              <a:rPr sz="1200" spc="-3" dirty="0">
                <a:solidFill>
                  <a:srgbClr val="002060"/>
                </a:solidFill>
                <a:latin typeface="Calibri"/>
                <a:cs typeface="Calibri"/>
              </a:rPr>
              <a:t>Сельское хозяйство</a:t>
            </a:r>
          </a:p>
        </p:txBody>
      </p:sp>
      <p:sp>
        <p:nvSpPr>
          <p:cNvPr id="93" name="object 35">
            <a:extLst>
              <a:ext uri="{FF2B5EF4-FFF2-40B4-BE49-F238E27FC236}">
                <a16:creationId xmlns:a16="http://schemas.microsoft.com/office/drawing/2014/main" id="{A4204344-21EA-4591-9734-2B5EA6967825}"/>
              </a:ext>
            </a:extLst>
          </p:cNvPr>
          <p:cNvSpPr txBox="1"/>
          <p:nvPr/>
        </p:nvSpPr>
        <p:spPr>
          <a:xfrm>
            <a:off x="10162795" y="2179564"/>
            <a:ext cx="200234" cy="3151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0" b="1" spc="-3" dirty="0">
                <a:solidFill>
                  <a:srgbClr val="002060"/>
                </a:solidFill>
                <a:latin typeface="Courier New"/>
                <a:cs typeface="Courier New"/>
              </a:rPr>
              <a:t>4</a:t>
            </a:r>
            <a:endParaRPr sz="20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94" name="object 36">
            <a:extLst>
              <a:ext uri="{FF2B5EF4-FFF2-40B4-BE49-F238E27FC236}">
                <a16:creationId xmlns:a16="http://schemas.microsoft.com/office/drawing/2014/main" id="{8840BEC0-1E99-4921-85D7-DFC3DC933B42}"/>
              </a:ext>
            </a:extLst>
          </p:cNvPr>
          <p:cNvSpPr txBox="1"/>
          <p:nvPr/>
        </p:nvSpPr>
        <p:spPr>
          <a:xfrm>
            <a:off x="10508035" y="3526957"/>
            <a:ext cx="1284190" cy="1397896"/>
          </a:xfrm>
          <a:prstGeom prst="rect">
            <a:avLst/>
          </a:prstGeom>
        </p:spPr>
        <p:txBody>
          <a:bodyPr vert="horz" wrap="square" lIns="0" tIns="241821" rIns="0" bIns="0" rtlCol="0">
            <a:spAutoFit/>
          </a:bodyPr>
          <a:lstStyle/>
          <a:p>
            <a:pPr marR="21949" algn="ctr">
              <a:spcBef>
                <a:spcPts val="1904"/>
              </a:spcBef>
            </a:pPr>
            <a:r>
              <a:rPr sz="3275" b="1" spc="-121" dirty="0">
                <a:solidFill>
                  <a:srgbClr val="FFFFFF"/>
                </a:solidFill>
                <a:latin typeface="Tahoma"/>
                <a:cs typeface="Tahoma"/>
              </a:rPr>
              <a:t>31</a:t>
            </a:r>
            <a:endParaRPr sz="3275" dirty="0">
              <a:latin typeface="Tahoma"/>
              <a:cs typeface="Tahoma"/>
            </a:endParaRPr>
          </a:p>
          <a:p>
            <a:pPr algn="ctr">
              <a:spcBef>
                <a:spcPts val="691"/>
              </a:spcBef>
            </a:pPr>
            <a:r>
              <a:rPr sz="1213" spc="-64" dirty="0">
                <a:solidFill>
                  <a:srgbClr val="FFFFFF"/>
                </a:solidFill>
                <a:latin typeface="Verdana"/>
                <a:cs typeface="Verdana"/>
              </a:rPr>
              <a:t>актуализируемая</a:t>
            </a:r>
            <a:endParaRPr sz="1213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13" spc="-82" dirty="0">
                <a:solidFill>
                  <a:srgbClr val="FFFFFF"/>
                </a:solidFill>
                <a:latin typeface="Verdana"/>
                <a:cs typeface="Verdana"/>
              </a:rPr>
              <a:t>ОПОП</a:t>
            </a:r>
            <a:endParaRPr sz="1213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13" spc="-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13" spc="-14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13" spc="-42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sz="1213" spc="-49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213" spc="-42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213" spc="-1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13" spc="-42" dirty="0">
                <a:solidFill>
                  <a:srgbClr val="FFFFFF"/>
                </a:solidFill>
                <a:latin typeface="Verdana"/>
                <a:cs typeface="Verdana"/>
              </a:rPr>
              <a:t>год</a:t>
            </a:r>
            <a:r>
              <a:rPr sz="1213" spc="-112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endParaRPr sz="1213" dirty="0">
              <a:latin typeface="Verdana"/>
              <a:cs typeface="Verdana"/>
            </a:endParaRPr>
          </a:p>
        </p:txBody>
      </p:sp>
      <p:grpSp>
        <p:nvGrpSpPr>
          <p:cNvPr id="95" name="object 37">
            <a:extLst>
              <a:ext uri="{FF2B5EF4-FFF2-40B4-BE49-F238E27FC236}">
                <a16:creationId xmlns:a16="http://schemas.microsoft.com/office/drawing/2014/main" id="{284C0674-C5D3-4905-82F1-B2D7B2BC41D9}"/>
              </a:ext>
            </a:extLst>
          </p:cNvPr>
          <p:cNvGrpSpPr/>
          <p:nvPr/>
        </p:nvGrpSpPr>
        <p:grpSpPr>
          <a:xfrm>
            <a:off x="518763" y="2611373"/>
            <a:ext cx="5820636" cy="1085496"/>
            <a:chOff x="854773" y="4306347"/>
            <a:chExt cx="9598660" cy="1790064"/>
          </a:xfrm>
        </p:grpSpPr>
        <p:sp>
          <p:nvSpPr>
            <p:cNvPr id="96" name="object 38">
              <a:extLst>
                <a:ext uri="{FF2B5EF4-FFF2-40B4-BE49-F238E27FC236}">
                  <a16:creationId xmlns:a16="http://schemas.microsoft.com/office/drawing/2014/main" id="{F77C4142-B35F-4730-B5E5-49CF97FCC19D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7" name="object 39">
              <a:extLst>
                <a:ext uri="{FF2B5EF4-FFF2-40B4-BE49-F238E27FC236}">
                  <a16:creationId xmlns:a16="http://schemas.microsoft.com/office/drawing/2014/main" id="{B9F43F94-9C1C-4660-8F13-63088FFA0C01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8" name="object 40">
            <a:extLst>
              <a:ext uri="{FF2B5EF4-FFF2-40B4-BE49-F238E27FC236}">
                <a16:creationId xmlns:a16="http://schemas.microsoft.com/office/drawing/2014/main" id="{EE338C05-71BE-410D-B1A3-45C541479E9D}"/>
              </a:ext>
            </a:extLst>
          </p:cNvPr>
          <p:cNvSpPr txBox="1"/>
          <p:nvPr/>
        </p:nvSpPr>
        <p:spPr>
          <a:xfrm>
            <a:off x="961370" y="2622731"/>
            <a:ext cx="4954626" cy="99522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algn="ctr">
              <a:lnSpc>
                <a:spcPts val="4136"/>
              </a:lnSpc>
              <a:spcBef>
                <a:spcPts val="61"/>
              </a:spcBef>
            </a:pPr>
            <a:r>
              <a:rPr sz="3638" b="1" spc="52" dirty="0">
                <a:solidFill>
                  <a:srgbClr val="00B0F0"/>
                </a:solidFill>
                <a:latin typeface="Tahoma"/>
                <a:cs typeface="Tahoma"/>
              </a:rPr>
              <a:t>90</a:t>
            </a:r>
            <a:endParaRPr sz="3638" dirty="0">
              <a:solidFill>
                <a:srgbClr val="00B0F0"/>
              </a:solidFill>
              <a:latin typeface="Tahoma"/>
              <a:cs typeface="Tahoma"/>
            </a:endParaRPr>
          </a:p>
          <a:p>
            <a:pPr marL="7701" marR="3081" indent="497888">
              <a:lnSpc>
                <a:spcPts val="1831"/>
              </a:lnSpc>
              <a:spcBef>
                <a:spcPts val="3"/>
              </a:spcBef>
            </a:pP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массовых</a:t>
            </a: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 образовательных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 онлайн-курсов </a:t>
            </a:r>
            <a:r>
              <a:rPr sz="1698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6" dirty="0">
                <a:solidFill>
                  <a:srgbClr val="00B0F0"/>
                </a:solidFill>
                <a:latin typeface="Calibri"/>
                <a:cs typeface="Calibri"/>
              </a:rPr>
              <a:t>разрабатывается</a:t>
            </a:r>
            <a:r>
              <a:rPr sz="1698" spc="6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6" dirty="0">
                <a:solidFill>
                  <a:srgbClr val="00B0F0"/>
                </a:solidFill>
                <a:latin typeface="Calibri"/>
                <a:cs typeface="Calibri"/>
              </a:rPr>
              <a:t>при</a:t>
            </a:r>
            <a:r>
              <a:rPr sz="1698" spc="18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актуализации</a:t>
            </a:r>
            <a:r>
              <a:rPr sz="1698" spc="-6" dirty="0">
                <a:solidFill>
                  <a:srgbClr val="00B0F0"/>
                </a:solidFill>
                <a:latin typeface="Calibri"/>
                <a:cs typeface="Calibri"/>
              </a:rPr>
              <a:t> ОПОП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 в</a:t>
            </a:r>
            <a:r>
              <a:rPr sz="1698" spc="3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2022</a:t>
            </a:r>
            <a:r>
              <a:rPr sz="1698" spc="2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24" dirty="0">
                <a:solidFill>
                  <a:srgbClr val="00B0F0"/>
                </a:solidFill>
                <a:latin typeface="Calibri"/>
                <a:cs typeface="Calibri"/>
              </a:rPr>
              <a:t>году</a:t>
            </a:r>
            <a:endParaRPr sz="1698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grpSp>
        <p:nvGrpSpPr>
          <p:cNvPr id="99" name="object 41">
            <a:extLst>
              <a:ext uri="{FF2B5EF4-FFF2-40B4-BE49-F238E27FC236}">
                <a16:creationId xmlns:a16="http://schemas.microsoft.com/office/drawing/2014/main" id="{141B53C8-B1A2-4CF8-A327-526641472951}"/>
              </a:ext>
            </a:extLst>
          </p:cNvPr>
          <p:cNvGrpSpPr/>
          <p:nvPr/>
        </p:nvGrpSpPr>
        <p:grpSpPr>
          <a:xfrm>
            <a:off x="507673" y="3892252"/>
            <a:ext cx="5819866" cy="1245298"/>
            <a:chOff x="836485" y="6418611"/>
            <a:chExt cx="9597390" cy="2053589"/>
          </a:xfrm>
        </p:grpSpPr>
        <p:sp>
          <p:nvSpPr>
            <p:cNvPr id="100" name="object 42">
              <a:extLst>
                <a:ext uri="{FF2B5EF4-FFF2-40B4-BE49-F238E27FC236}">
                  <a16:creationId xmlns:a16="http://schemas.microsoft.com/office/drawing/2014/main" id="{FD300CDA-283D-48C2-8A88-B8F492C48130}"/>
                </a:ext>
              </a:extLst>
            </p:cNvPr>
            <p:cNvSpPr/>
            <p:nvPr/>
          </p:nvSpPr>
          <p:spPr>
            <a:xfrm>
              <a:off x="841248" y="6423374"/>
              <a:ext cx="9587865" cy="2044064"/>
            </a:xfrm>
            <a:custGeom>
              <a:avLst/>
              <a:gdLst/>
              <a:ahLst/>
              <a:cxnLst/>
              <a:rect l="l" t="t" r="r" b="b"/>
              <a:pathLst>
                <a:path w="9587865" h="2044065">
                  <a:moveTo>
                    <a:pt x="9246615" y="123"/>
                  </a:moveTo>
                  <a:lnTo>
                    <a:pt x="340584" y="123"/>
                  </a:lnTo>
                  <a:lnTo>
                    <a:pt x="294366" y="3233"/>
                  </a:lnTo>
                  <a:lnTo>
                    <a:pt x="250038" y="12292"/>
                  </a:lnTo>
                  <a:lnTo>
                    <a:pt x="208006" y="26894"/>
                  </a:lnTo>
                  <a:lnTo>
                    <a:pt x="168675" y="46632"/>
                  </a:lnTo>
                  <a:lnTo>
                    <a:pt x="132451" y="71101"/>
                  </a:lnTo>
                  <a:lnTo>
                    <a:pt x="99741" y="99895"/>
                  </a:lnTo>
                  <a:lnTo>
                    <a:pt x="70949" y="132607"/>
                  </a:lnTo>
                  <a:lnTo>
                    <a:pt x="46482" y="168831"/>
                  </a:lnTo>
                  <a:lnTo>
                    <a:pt x="26745" y="208162"/>
                  </a:lnTo>
                  <a:lnTo>
                    <a:pt x="12145" y="250192"/>
                  </a:lnTo>
                  <a:lnTo>
                    <a:pt x="3088" y="294516"/>
                  </a:lnTo>
                  <a:lnTo>
                    <a:pt x="-21" y="340728"/>
                  </a:lnTo>
                  <a:lnTo>
                    <a:pt x="-21" y="1703150"/>
                  </a:lnTo>
                  <a:lnTo>
                    <a:pt x="3088" y="1749362"/>
                  </a:lnTo>
                  <a:lnTo>
                    <a:pt x="12145" y="1793686"/>
                  </a:lnTo>
                  <a:lnTo>
                    <a:pt x="26745" y="1835717"/>
                  </a:lnTo>
                  <a:lnTo>
                    <a:pt x="46482" y="1875047"/>
                  </a:lnTo>
                  <a:lnTo>
                    <a:pt x="70949" y="1911271"/>
                  </a:lnTo>
                  <a:lnTo>
                    <a:pt x="99741" y="1943983"/>
                  </a:lnTo>
                  <a:lnTo>
                    <a:pt x="132451" y="1972777"/>
                  </a:lnTo>
                  <a:lnTo>
                    <a:pt x="168675" y="1997246"/>
                  </a:lnTo>
                  <a:lnTo>
                    <a:pt x="208006" y="2016985"/>
                  </a:lnTo>
                  <a:lnTo>
                    <a:pt x="250038" y="2031587"/>
                  </a:lnTo>
                  <a:lnTo>
                    <a:pt x="294366" y="2040645"/>
                  </a:lnTo>
                  <a:lnTo>
                    <a:pt x="340584" y="2043755"/>
                  </a:lnTo>
                  <a:lnTo>
                    <a:pt x="9246615" y="2043755"/>
                  </a:lnTo>
                  <a:lnTo>
                    <a:pt x="9292827" y="2040645"/>
                  </a:lnTo>
                  <a:lnTo>
                    <a:pt x="9337151" y="2031587"/>
                  </a:lnTo>
                  <a:lnTo>
                    <a:pt x="9379181" y="2016985"/>
                  </a:lnTo>
                  <a:lnTo>
                    <a:pt x="9418512" y="1997246"/>
                  </a:lnTo>
                  <a:lnTo>
                    <a:pt x="9454736" y="1972777"/>
                  </a:lnTo>
                  <a:lnTo>
                    <a:pt x="9487448" y="1943983"/>
                  </a:lnTo>
                  <a:lnTo>
                    <a:pt x="9516242" y="1911271"/>
                  </a:lnTo>
                  <a:lnTo>
                    <a:pt x="9540711" y="1875047"/>
                  </a:lnTo>
                  <a:lnTo>
                    <a:pt x="9560449" y="1835717"/>
                  </a:lnTo>
                  <a:lnTo>
                    <a:pt x="9575051" y="1793686"/>
                  </a:lnTo>
                  <a:lnTo>
                    <a:pt x="9584110" y="1749362"/>
                  </a:lnTo>
                  <a:lnTo>
                    <a:pt x="9587220" y="1703150"/>
                  </a:lnTo>
                  <a:lnTo>
                    <a:pt x="9587220" y="340728"/>
                  </a:lnTo>
                  <a:lnTo>
                    <a:pt x="9584110" y="294516"/>
                  </a:lnTo>
                  <a:lnTo>
                    <a:pt x="9575051" y="250192"/>
                  </a:lnTo>
                  <a:lnTo>
                    <a:pt x="9560449" y="208162"/>
                  </a:lnTo>
                  <a:lnTo>
                    <a:pt x="9540711" y="168831"/>
                  </a:lnTo>
                  <a:lnTo>
                    <a:pt x="9516242" y="132607"/>
                  </a:lnTo>
                  <a:lnTo>
                    <a:pt x="9487448" y="99895"/>
                  </a:lnTo>
                  <a:lnTo>
                    <a:pt x="9454736" y="71101"/>
                  </a:lnTo>
                  <a:lnTo>
                    <a:pt x="9418512" y="46632"/>
                  </a:lnTo>
                  <a:lnTo>
                    <a:pt x="9379181" y="26894"/>
                  </a:lnTo>
                  <a:lnTo>
                    <a:pt x="9337151" y="12292"/>
                  </a:lnTo>
                  <a:lnTo>
                    <a:pt x="9292827" y="3233"/>
                  </a:lnTo>
                  <a:lnTo>
                    <a:pt x="9246615" y="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43">
              <a:extLst>
                <a:ext uri="{FF2B5EF4-FFF2-40B4-BE49-F238E27FC236}">
                  <a16:creationId xmlns:a16="http://schemas.microsoft.com/office/drawing/2014/main" id="{757C8DC9-4FA3-4F76-9401-AC56FD8AAC81}"/>
                </a:ext>
              </a:extLst>
            </p:cNvPr>
            <p:cNvSpPr/>
            <p:nvPr/>
          </p:nvSpPr>
          <p:spPr>
            <a:xfrm>
              <a:off x="841248" y="6423374"/>
              <a:ext cx="9587865" cy="2044064"/>
            </a:xfrm>
            <a:custGeom>
              <a:avLst/>
              <a:gdLst/>
              <a:ahLst/>
              <a:cxnLst/>
              <a:rect l="l" t="t" r="r" b="b"/>
              <a:pathLst>
                <a:path w="9587865" h="2044065">
                  <a:moveTo>
                    <a:pt x="-21" y="340728"/>
                  </a:moveTo>
                  <a:lnTo>
                    <a:pt x="3088" y="294516"/>
                  </a:lnTo>
                  <a:lnTo>
                    <a:pt x="12145" y="250192"/>
                  </a:lnTo>
                  <a:lnTo>
                    <a:pt x="26745" y="208162"/>
                  </a:lnTo>
                  <a:lnTo>
                    <a:pt x="46482" y="168831"/>
                  </a:lnTo>
                  <a:lnTo>
                    <a:pt x="70949" y="132607"/>
                  </a:lnTo>
                  <a:lnTo>
                    <a:pt x="99741" y="99895"/>
                  </a:lnTo>
                  <a:lnTo>
                    <a:pt x="132451" y="71101"/>
                  </a:lnTo>
                  <a:lnTo>
                    <a:pt x="168675" y="46632"/>
                  </a:lnTo>
                  <a:lnTo>
                    <a:pt x="208006" y="26894"/>
                  </a:lnTo>
                  <a:lnTo>
                    <a:pt x="250038" y="12292"/>
                  </a:lnTo>
                  <a:lnTo>
                    <a:pt x="294366" y="3233"/>
                  </a:lnTo>
                  <a:lnTo>
                    <a:pt x="340584" y="123"/>
                  </a:lnTo>
                  <a:lnTo>
                    <a:pt x="9246615" y="123"/>
                  </a:lnTo>
                  <a:lnTo>
                    <a:pt x="9292827" y="3233"/>
                  </a:lnTo>
                  <a:lnTo>
                    <a:pt x="9337151" y="12292"/>
                  </a:lnTo>
                  <a:lnTo>
                    <a:pt x="9379181" y="26894"/>
                  </a:lnTo>
                  <a:lnTo>
                    <a:pt x="9418512" y="46632"/>
                  </a:lnTo>
                  <a:lnTo>
                    <a:pt x="9454736" y="71101"/>
                  </a:lnTo>
                  <a:lnTo>
                    <a:pt x="9487448" y="99895"/>
                  </a:lnTo>
                  <a:lnTo>
                    <a:pt x="9516242" y="132607"/>
                  </a:lnTo>
                  <a:lnTo>
                    <a:pt x="9540711" y="168831"/>
                  </a:lnTo>
                  <a:lnTo>
                    <a:pt x="9560449" y="208162"/>
                  </a:lnTo>
                  <a:lnTo>
                    <a:pt x="9575051" y="250192"/>
                  </a:lnTo>
                  <a:lnTo>
                    <a:pt x="9584110" y="294516"/>
                  </a:lnTo>
                  <a:lnTo>
                    <a:pt x="9587220" y="340728"/>
                  </a:lnTo>
                  <a:lnTo>
                    <a:pt x="9587220" y="1703150"/>
                  </a:lnTo>
                  <a:lnTo>
                    <a:pt x="9584110" y="1749362"/>
                  </a:lnTo>
                  <a:lnTo>
                    <a:pt x="9575051" y="1793686"/>
                  </a:lnTo>
                  <a:lnTo>
                    <a:pt x="9560449" y="1835717"/>
                  </a:lnTo>
                  <a:lnTo>
                    <a:pt x="9540711" y="1875047"/>
                  </a:lnTo>
                  <a:lnTo>
                    <a:pt x="9516242" y="1911271"/>
                  </a:lnTo>
                  <a:lnTo>
                    <a:pt x="9487448" y="1943983"/>
                  </a:lnTo>
                  <a:lnTo>
                    <a:pt x="9454736" y="1972777"/>
                  </a:lnTo>
                  <a:lnTo>
                    <a:pt x="9418512" y="1997246"/>
                  </a:lnTo>
                  <a:lnTo>
                    <a:pt x="9379181" y="2016985"/>
                  </a:lnTo>
                  <a:lnTo>
                    <a:pt x="9337151" y="2031587"/>
                  </a:lnTo>
                  <a:lnTo>
                    <a:pt x="9292827" y="2040645"/>
                  </a:lnTo>
                  <a:lnTo>
                    <a:pt x="9246615" y="2043755"/>
                  </a:lnTo>
                  <a:lnTo>
                    <a:pt x="340584" y="2043755"/>
                  </a:lnTo>
                  <a:lnTo>
                    <a:pt x="294366" y="2040645"/>
                  </a:lnTo>
                  <a:lnTo>
                    <a:pt x="250038" y="2031587"/>
                  </a:lnTo>
                  <a:lnTo>
                    <a:pt x="208006" y="2016985"/>
                  </a:lnTo>
                  <a:lnTo>
                    <a:pt x="168675" y="1997246"/>
                  </a:lnTo>
                  <a:lnTo>
                    <a:pt x="132451" y="1972777"/>
                  </a:lnTo>
                  <a:lnTo>
                    <a:pt x="99741" y="1943983"/>
                  </a:lnTo>
                  <a:lnTo>
                    <a:pt x="70949" y="1911271"/>
                  </a:lnTo>
                  <a:lnTo>
                    <a:pt x="46482" y="1875047"/>
                  </a:lnTo>
                  <a:lnTo>
                    <a:pt x="26745" y="1835717"/>
                  </a:lnTo>
                  <a:lnTo>
                    <a:pt x="12145" y="1793686"/>
                  </a:lnTo>
                  <a:lnTo>
                    <a:pt x="3088" y="1749362"/>
                  </a:lnTo>
                  <a:lnTo>
                    <a:pt x="-21" y="1703150"/>
                  </a:lnTo>
                  <a:lnTo>
                    <a:pt x="-21" y="340728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3" name="object 45">
            <a:extLst>
              <a:ext uri="{FF2B5EF4-FFF2-40B4-BE49-F238E27FC236}">
                <a16:creationId xmlns:a16="http://schemas.microsoft.com/office/drawing/2014/main" id="{04644AFD-F5EA-4CCE-8334-1F3A02C66CB0}"/>
              </a:ext>
            </a:extLst>
          </p:cNvPr>
          <p:cNvSpPr txBox="1"/>
          <p:nvPr/>
        </p:nvSpPr>
        <p:spPr>
          <a:xfrm>
            <a:off x="893138" y="3969911"/>
            <a:ext cx="5288862" cy="51176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  <a:tabLst>
                <a:tab pos="2169065" algn="l"/>
              </a:tabLst>
            </a:pPr>
            <a:r>
              <a:rPr sz="3275" b="1" spc="94" dirty="0">
                <a:solidFill>
                  <a:srgbClr val="002060"/>
                </a:solidFill>
                <a:latin typeface="Tahoma"/>
                <a:cs typeface="Tahoma"/>
              </a:rPr>
              <a:t>48</a:t>
            </a:r>
            <a:r>
              <a:rPr lang="ru-RU" sz="3275" b="1" spc="94" dirty="0">
                <a:solidFill>
                  <a:srgbClr val="002060"/>
                </a:solidFill>
                <a:latin typeface="Tahoma"/>
                <a:cs typeface="Tahoma"/>
              </a:rPr>
              <a:t> вузов	</a:t>
            </a:r>
            <a:r>
              <a:rPr sz="3275" b="1" spc="-33" dirty="0">
                <a:solidFill>
                  <a:srgbClr val="002060"/>
                </a:solidFill>
                <a:latin typeface="Tahoma"/>
                <a:cs typeface="Tahoma"/>
              </a:rPr>
              <a:t>9</a:t>
            </a:r>
            <a:r>
              <a:rPr sz="3275" b="1" spc="-82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3275" b="1" spc="-73" dirty="0">
                <a:solidFill>
                  <a:srgbClr val="002060"/>
                </a:solidFill>
                <a:latin typeface="Tahoma"/>
                <a:cs typeface="Tahoma"/>
              </a:rPr>
              <a:t>245</a:t>
            </a:r>
            <a:r>
              <a:rPr sz="3275" b="1" spc="-94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668" b="1" spc="64" dirty="0">
                <a:solidFill>
                  <a:srgbClr val="002060"/>
                </a:solidFill>
                <a:latin typeface="Tahoma"/>
                <a:cs typeface="Tahoma"/>
              </a:rPr>
              <a:t>студентов</a:t>
            </a:r>
            <a:endParaRPr sz="2668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04" name="object 46">
            <a:extLst>
              <a:ext uri="{FF2B5EF4-FFF2-40B4-BE49-F238E27FC236}">
                <a16:creationId xmlns:a16="http://schemas.microsoft.com/office/drawing/2014/main" id="{6DA1E02A-C01C-446D-A768-F27DC6014672}"/>
              </a:ext>
            </a:extLst>
          </p:cNvPr>
          <p:cNvSpPr txBox="1"/>
          <p:nvPr/>
        </p:nvSpPr>
        <p:spPr>
          <a:xfrm>
            <a:off x="1710302" y="4482268"/>
            <a:ext cx="3317331" cy="580213"/>
          </a:xfrm>
          <a:prstGeom prst="rect">
            <a:avLst/>
          </a:prstGeom>
        </p:spPr>
        <p:txBody>
          <a:bodyPr vert="horz" wrap="square" lIns="0" tIns="41202" rIns="0" bIns="0" rtlCol="0">
            <a:spAutoFit/>
          </a:bodyPr>
          <a:lstStyle/>
          <a:p>
            <a:pPr marL="478249" marR="3081" indent="-470933">
              <a:lnSpc>
                <a:spcPts val="2098"/>
              </a:lnSpc>
              <a:spcBef>
                <a:spcPts val="324"/>
              </a:spcBef>
            </a:pPr>
            <a:r>
              <a:rPr sz="1940" spc="-21" dirty="0">
                <a:solidFill>
                  <a:srgbClr val="002060"/>
                </a:solidFill>
                <a:latin typeface="Calibri"/>
                <a:cs typeface="Calibri"/>
              </a:rPr>
              <a:t>будут</a:t>
            </a:r>
            <a:r>
              <a:rPr sz="1940" spc="-2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spc="-3" dirty="0">
                <a:solidFill>
                  <a:srgbClr val="002060"/>
                </a:solidFill>
                <a:latin typeface="Calibri"/>
                <a:cs typeface="Calibri"/>
              </a:rPr>
              <a:t>привлечены</a:t>
            </a:r>
            <a:r>
              <a:rPr sz="1940" spc="-1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1940" spc="-12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dirty="0">
                <a:solidFill>
                  <a:srgbClr val="002060"/>
                </a:solidFill>
                <a:latin typeface="Calibri"/>
                <a:cs typeface="Calibri"/>
              </a:rPr>
              <a:t>апробации </a:t>
            </a:r>
            <a:r>
              <a:rPr sz="1940" spc="-43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940" spc="-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940" spc="-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spc="-3" dirty="0">
                <a:solidFill>
                  <a:srgbClr val="002060"/>
                </a:solidFill>
                <a:latin typeface="Calibri"/>
                <a:cs typeface="Calibri"/>
              </a:rPr>
              <a:t>сентября</a:t>
            </a:r>
            <a:r>
              <a:rPr sz="1940" spc="-2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spc="-3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9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940" spc="-21" dirty="0">
                <a:solidFill>
                  <a:srgbClr val="002060"/>
                </a:solidFill>
                <a:latin typeface="Calibri"/>
                <a:cs typeface="Calibri"/>
              </a:rPr>
              <a:t>года</a:t>
            </a:r>
            <a:endParaRPr sz="194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105" name="object 47">
            <a:extLst>
              <a:ext uri="{FF2B5EF4-FFF2-40B4-BE49-F238E27FC236}">
                <a16:creationId xmlns:a16="http://schemas.microsoft.com/office/drawing/2014/main" id="{FC9E290C-CA9D-4068-B06C-41A5139800C5}"/>
              </a:ext>
            </a:extLst>
          </p:cNvPr>
          <p:cNvGrpSpPr/>
          <p:nvPr/>
        </p:nvGrpSpPr>
        <p:grpSpPr>
          <a:xfrm>
            <a:off x="507673" y="5343175"/>
            <a:ext cx="5831803" cy="1045450"/>
            <a:chOff x="836485" y="8811291"/>
            <a:chExt cx="9617075" cy="1724025"/>
          </a:xfrm>
        </p:grpSpPr>
        <p:sp>
          <p:nvSpPr>
            <p:cNvPr id="106" name="object 48">
              <a:extLst>
                <a:ext uri="{FF2B5EF4-FFF2-40B4-BE49-F238E27FC236}">
                  <a16:creationId xmlns:a16="http://schemas.microsoft.com/office/drawing/2014/main" id="{D82ED5A4-C376-460E-BCD7-87F2B2F36B66}"/>
                </a:ext>
              </a:extLst>
            </p:cNvPr>
            <p:cNvSpPr/>
            <p:nvPr/>
          </p:nvSpPr>
          <p:spPr>
            <a:xfrm>
              <a:off x="841248" y="8816054"/>
              <a:ext cx="9607550" cy="1714500"/>
            </a:xfrm>
            <a:custGeom>
              <a:avLst/>
              <a:gdLst/>
              <a:ahLst/>
              <a:cxnLst/>
              <a:rect l="l" t="t" r="r" b="b"/>
              <a:pathLst>
                <a:path w="9607550" h="1714500">
                  <a:moveTo>
                    <a:pt x="9321289" y="63"/>
                  </a:moveTo>
                  <a:lnTo>
                    <a:pt x="285734" y="63"/>
                  </a:lnTo>
                  <a:lnTo>
                    <a:pt x="239383" y="3801"/>
                  </a:lnTo>
                  <a:lnTo>
                    <a:pt x="195413" y="14625"/>
                  </a:lnTo>
                  <a:lnTo>
                    <a:pt x="154412" y="31948"/>
                  </a:lnTo>
                  <a:lnTo>
                    <a:pt x="116970" y="55181"/>
                  </a:lnTo>
                  <a:lnTo>
                    <a:pt x="83674" y="83738"/>
                  </a:lnTo>
                  <a:lnTo>
                    <a:pt x="55112" y="117030"/>
                  </a:lnTo>
                  <a:lnTo>
                    <a:pt x="31874" y="154470"/>
                  </a:lnTo>
                  <a:lnTo>
                    <a:pt x="14546" y="195471"/>
                  </a:lnTo>
                  <a:lnTo>
                    <a:pt x="3718" y="239445"/>
                  </a:lnTo>
                  <a:lnTo>
                    <a:pt x="-21" y="285805"/>
                  </a:lnTo>
                  <a:lnTo>
                    <a:pt x="-21" y="1428764"/>
                  </a:lnTo>
                  <a:lnTo>
                    <a:pt x="3718" y="1475115"/>
                  </a:lnTo>
                  <a:lnTo>
                    <a:pt x="14546" y="1519085"/>
                  </a:lnTo>
                  <a:lnTo>
                    <a:pt x="31874" y="1560085"/>
                  </a:lnTo>
                  <a:lnTo>
                    <a:pt x="55112" y="1597527"/>
                  </a:lnTo>
                  <a:lnTo>
                    <a:pt x="83674" y="1630824"/>
                  </a:lnTo>
                  <a:lnTo>
                    <a:pt x="116970" y="1659385"/>
                  </a:lnTo>
                  <a:lnTo>
                    <a:pt x="154412" y="1682624"/>
                  </a:lnTo>
                  <a:lnTo>
                    <a:pt x="195413" y="1699951"/>
                  </a:lnTo>
                  <a:lnTo>
                    <a:pt x="239383" y="1710779"/>
                  </a:lnTo>
                  <a:lnTo>
                    <a:pt x="285734" y="1714519"/>
                  </a:lnTo>
                  <a:lnTo>
                    <a:pt x="9321289" y="1714519"/>
                  </a:lnTo>
                  <a:lnTo>
                    <a:pt x="9367649" y="1710779"/>
                  </a:lnTo>
                  <a:lnTo>
                    <a:pt x="9411623" y="1699951"/>
                  </a:lnTo>
                  <a:lnTo>
                    <a:pt x="9452624" y="1682624"/>
                  </a:lnTo>
                  <a:lnTo>
                    <a:pt x="9490064" y="1659385"/>
                  </a:lnTo>
                  <a:lnTo>
                    <a:pt x="9523356" y="1630824"/>
                  </a:lnTo>
                  <a:lnTo>
                    <a:pt x="9551913" y="1597527"/>
                  </a:lnTo>
                  <a:lnTo>
                    <a:pt x="9575146" y="1560085"/>
                  </a:lnTo>
                  <a:lnTo>
                    <a:pt x="9592468" y="1519085"/>
                  </a:lnTo>
                  <a:lnTo>
                    <a:pt x="9603293" y="1475115"/>
                  </a:lnTo>
                  <a:lnTo>
                    <a:pt x="9607031" y="1428764"/>
                  </a:lnTo>
                  <a:lnTo>
                    <a:pt x="9607031" y="285805"/>
                  </a:lnTo>
                  <a:lnTo>
                    <a:pt x="9603293" y="239445"/>
                  </a:lnTo>
                  <a:lnTo>
                    <a:pt x="9592468" y="195471"/>
                  </a:lnTo>
                  <a:lnTo>
                    <a:pt x="9575146" y="154470"/>
                  </a:lnTo>
                  <a:lnTo>
                    <a:pt x="9551913" y="117030"/>
                  </a:lnTo>
                  <a:lnTo>
                    <a:pt x="9523356" y="83738"/>
                  </a:lnTo>
                  <a:lnTo>
                    <a:pt x="9490064" y="55181"/>
                  </a:lnTo>
                  <a:lnTo>
                    <a:pt x="9452624" y="31948"/>
                  </a:lnTo>
                  <a:lnTo>
                    <a:pt x="9411623" y="14625"/>
                  </a:lnTo>
                  <a:lnTo>
                    <a:pt x="9367649" y="3801"/>
                  </a:lnTo>
                  <a:lnTo>
                    <a:pt x="9321289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49">
              <a:extLst>
                <a:ext uri="{FF2B5EF4-FFF2-40B4-BE49-F238E27FC236}">
                  <a16:creationId xmlns:a16="http://schemas.microsoft.com/office/drawing/2014/main" id="{85022AA5-7B67-4F95-BC83-020C27C48F7F}"/>
                </a:ext>
              </a:extLst>
            </p:cNvPr>
            <p:cNvSpPr/>
            <p:nvPr/>
          </p:nvSpPr>
          <p:spPr>
            <a:xfrm>
              <a:off x="841248" y="8816054"/>
              <a:ext cx="9607550" cy="1714500"/>
            </a:xfrm>
            <a:custGeom>
              <a:avLst/>
              <a:gdLst/>
              <a:ahLst/>
              <a:cxnLst/>
              <a:rect l="l" t="t" r="r" b="b"/>
              <a:pathLst>
                <a:path w="9607550" h="1714500">
                  <a:moveTo>
                    <a:pt x="-21" y="285805"/>
                  </a:moveTo>
                  <a:lnTo>
                    <a:pt x="3718" y="239445"/>
                  </a:lnTo>
                  <a:lnTo>
                    <a:pt x="14546" y="195471"/>
                  </a:lnTo>
                  <a:lnTo>
                    <a:pt x="31874" y="154470"/>
                  </a:lnTo>
                  <a:lnTo>
                    <a:pt x="55112" y="117030"/>
                  </a:lnTo>
                  <a:lnTo>
                    <a:pt x="83674" y="83738"/>
                  </a:lnTo>
                  <a:lnTo>
                    <a:pt x="116970" y="55181"/>
                  </a:lnTo>
                  <a:lnTo>
                    <a:pt x="154412" y="31948"/>
                  </a:lnTo>
                  <a:lnTo>
                    <a:pt x="195413" y="14625"/>
                  </a:lnTo>
                  <a:lnTo>
                    <a:pt x="239383" y="3801"/>
                  </a:lnTo>
                  <a:lnTo>
                    <a:pt x="285734" y="63"/>
                  </a:lnTo>
                  <a:lnTo>
                    <a:pt x="9321289" y="63"/>
                  </a:lnTo>
                  <a:lnTo>
                    <a:pt x="9367649" y="3801"/>
                  </a:lnTo>
                  <a:lnTo>
                    <a:pt x="9411623" y="14625"/>
                  </a:lnTo>
                  <a:lnTo>
                    <a:pt x="9452624" y="31948"/>
                  </a:lnTo>
                  <a:lnTo>
                    <a:pt x="9490064" y="55181"/>
                  </a:lnTo>
                  <a:lnTo>
                    <a:pt x="9523356" y="83738"/>
                  </a:lnTo>
                  <a:lnTo>
                    <a:pt x="9551913" y="117030"/>
                  </a:lnTo>
                  <a:lnTo>
                    <a:pt x="9575146" y="154470"/>
                  </a:lnTo>
                  <a:lnTo>
                    <a:pt x="9592468" y="195471"/>
                  </a:lnTo>
                  <a:lnTo>
                    <a:pt x="9603293" y="239445"/>
                  </a:lnTo>
                  <a:lnTo>
                    <a:pt x="9607031" y="285805"/>
                  </a:lnTo>
                  <a:lnTo>
                    <a:pt x="9607031" y="1428764"/>
                  </a:lnTo>
                  <a:lnTo>
                    <a:pt x="9603293" y="1475115"/>
                  </a:lnTo>
                  <a:lnTo>
                    <a:pt x="9592468" y="1519085"/>
                  </a:lnTo>
                  <a:lnTo>
                    <a:pt x="9575146" y="1560085"/>
                  </a:lnTo>
                  <a:lnTo>
                    <a:pt x="9551913" y="1597527"/>
                  </a:lnTo>
                  <a:lnTo>
                    <a:pt x="9523356" y="1630824"/>
                  </a:lnTo>
                  <a:lnTo>
                    <a:pt x="9490064" y="1659385"/>
                  </a:lnTo>
                  <a:lnTo>
                    <a:pt x="9452624" y="1682624"/>
                  </a:lnTo>
                  <a:lnTo>
                    <a:pt x="9411623" y="1699951"/>
                  </a:lnTo>
                  <a:lnTo>
                    <a:pt x="9367649" y="1710779"/>
                  </a:lnTo>
                  <a:lnTo>
                    <a:pt x="9321289" y="1714519"/>
                  </a:lnTo>
                  <a:lnTo>
                    <a:pt x="285734" y="1714519"/>
                  </a:lnTo>
                  <a:lnTo>
                    <a:pt x="239383" y="1710779"/>
                  </a:lnTo>
                  <a:lnTo>
                    <a:pt x="195413" y="1699951"/>
                  </a:lnTo>
                  <a:lnTo>
                    <a:pt x="154412" y="1682624"/>
                  </a:lnTo>
                  <a:lnTo>
                    <a:pt x="116970" y="1659385"/>
                  </a:lnTo>
                  <a:lnTo>
                    <a:pt x="83674" y="1630824"/>
                  </a:lnTo>
                  <a:lnTo>
                    <a:pt x="55112" y="1597527"/>
                  </a:lnTo>
                  <a:lnTo>
                    <a:pt x="31874" y="1560085"/>
                  </a:lnTo>
                  <a:lnTo>
                    <a:pt x="14546" y="1519085"/>
                  </a:lnTo>
                  <a:lnTo>
                    <a:pt x="3718" y="1475115"/>
                  </a:lnTo>
                  <a:lnTo>
                    <a:pt x="-21" y="1428764"/>
                  </a:lnTo>
                  <a:lnTo>
                    <a:pt x="-21" y="285805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8" name="object 50">
            <a:extLst>
              <a:ext uri="{FF2B5EF4-FFF2-40B4-BE49-F238E27FC236}">
                <a16:creationId xmlns:a16="http://schemas.microsoft.com/office/drawing/2014/main" id="{624A72CD-0079-4FBE-8EB7-B4A80CCB8670}"/>
              </a:ext>
            </a:extLst>
          </p:cNvPr>
          <p:cNvSpPr txBox="1"/>
          <p:nvPr/>
        </p:nvSpPr>
        <p:spPr>
          <a:xfrm>
            <a:off x="779548" y="5344869"/>
            <a:ext cx="5265758" cy="98240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67118" algn="ctr">
              <a:lnSpc>
                <a:spcPts val="4053"/>
              </a:lnSpc>
              <a:spcBef>
                <a:spcPts val="61"/>
              </a:spcBef>
            </a:pPr>
            <a:r>
              <a:rPr sz="3638" b="1" spc="-482" dirty="0">
                <a:solidFill>
                  <a:srgbClr val="00B0F0"/>
                </a:solidFill>
                <a:latin typeface="Tahoma"/>
                <a:cs typeface="Tahoma"/>
              </a:rPr>
              <a:t>16</a:t>
            </a:r>
            <a:endParaRPr sz="3638" dirty="0">
              <a:solidFill>
                <a:srgbClr val="00B0F0"/>
              </a:solidFill>
              <a:latin typeface="Tahoma"/>
              <a:cs typeface="Tahoma"/>
            </a:endParaRPr>
          </a:p>
          <a:p>
            <a:pPr algn="ctr">
              <a:lnSpc>
                <a:spcPts val="1625"/>
              </a:lnSpc>
            </a:pP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партнёрских</a:t>
            </a:r>
            <a:r>
              <a:rPr sz="1698" spc="27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9" dirty="0">
                <a:solidFill>
                  <a:srgbClr val="00B0F0"/>
                </a:solidFill>
                <a:latin typeface="Calibri"/>
                <a:cs typeface="Calibri"/>
              </a:rPr>
              <a:t>образовательных</a:t>
            </a:r>
            <a:r>
              <a:rPr sz="1698" spc="6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21" dirty="0">
                <a:solidFill>
                  <a:srgbClr val="00B0F0"/>
                </a:solidFill>
                <a:latin typeface="Calibri"/>
                <a:cs typeface="Calibri"/>
              </a:rPr>
              <a:t>модулей</a:t>
            </a:r>
            <a:r>
              <a:rPr sz="1698" spc="-6" dirty="0">
                <a:solidFill>
                  <a:srgbClr val="00B0F0"/>
                </a:solidFill>
                <a:latin typeface="Calibri"/>
                <a:cs typeface="Calibri"/>
              </a:rPr>
              <a:t> разрабатывается</a:t>
            </a:r>
            <a:endParaRPr sz="1698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85" algn="ctr">
              <a:lnSpc>
                <a:spcPts val="1934"/>
              </a:lnSpc>
            </a:pP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при</a:t>
            </a:r>
            <a:r>
              <a:rPr sz="1698" spc="9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участии</a:t>
            </a:r>
            <a:r>
              <a:rPr sz="1698" spc="6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6" dirty="0">
                <a:solidFill>
                  <a:srgbClr val="00B0F0"/>
                </a:solidFill>
                <a:latin typeface="Calibri"/>
                <a:cs typeface="Calibri"/>
              </a:rPr>
              <a:t>экспертного</a:t>
            </a:r>
            <a:r>
              <a:rPr sz="1698" spc="3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сообщества</a:t>
            </a:r>
            <a:r>
              <a:rPr sz="1698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в</a:t>
            </a:r>
            <a:r>
              <a:rPr sz="1698" spc="-6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3" dirty="0">
                <a:solidFill>
                  <a:srgbClr val="00B0F0"/>
                </a:solidFill>
                <a:latin typeface="Calibri"/>
                <a:cs typeface="Calibri"/>
              </a:rPr>
              <a:t>2022</a:t>
            </a:r>
            <a:r>
              <a:rPr sz="1698" spc="18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698" spc="-24" dirty="0">
                <a:solidFill>
                  <a:srgbClr val="00B0F0"/>
                </a:solidFill>
                <a:latin typeface="Calibri"/>
                <a:cs typeface="Calibri"/>
              </a:rPr>
              <a:t>году</a:t>
            </a:r>
            <a:endParaRPr sz="1698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109" name="object 51">
            <a:extLst>
              <a:ext uri="{FF2B5EF4-FFF2-40B4-BE49-F238E27FC236}">
                <a16:creationId xmlns:a16="http://schemas.microsoft.com/office/drawing/2014/main" id="{AEF24088-8DDF-4C34-B812-AAAB1D891C73}"/>
              </a:ext>
            </a:extLst>
          </p:cNvPr>
          <p:cNvSpPr txBox="1"/>
          <p:nvPr/>
        </p:nvSpPr>
        <p:spPr>
          <a:xfrm>
            <a:off x="11467283" y="6336277"/>
            <a:ext cx="140549" cy="3063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940" dirty="0">
                <a:solidFill>
                  <a:srgbClr val="A6A6A6"/>
                </a:solidFill>
                <a:latin typeface="Calibri"/>
                <a:cs typeface="Calibri"/>
              </a:rPr>
              <a:t>8</a:t>
            </a:r>
            <a:endParaRPr sz="194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00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6">
            <a:extLst>
              <a:ext uri="{FF2B5EF4-FFF2-40B4-BE49-F238E27FC236}">
                <a16:creationId xmlns:a16="http://schemas.microsoft.com/office/drawing/2014/main" id="{43DFD171-2D70-4A31-87E6-BB59FDF8B0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324" y="444549"/>
            <a:ext cx="7177109" cy="284771"/>
          </a:xfrm>
          <a:prstGeom prst="rect">
            <a:avLst/>
          </a:prstGeom>
        </p:spPr>
        <p:txBody>
          <a:bodyPr vert="horz" wrap="square" lIns="0" tIns="7697" rIns="0" bIns="0" rtlCol="0" anchor="ctr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РАБОЧАЯ ГРУППА «ГОРОДСКОЕ ХОЗЯЙСТВО»</a:t>
            </a:r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B317B639-0E7E-448F-AA71-C3FDF3BDBF31}"/>
              </a:ext>
            </a:extLst>
          </p:cNvPr>
          <p:cNvSpPr txBox="1"/>
          <p:nvPr/>
        </p:nvSpPr>
        <p:spPr>
          <a:xfrm>
            <a:off x="8345414" y="2971239"/>
            <a:ext cx="3889869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АНО ВО </a:t>
            </a:r>
            <a:r>
              <a:rPr lang="ru-RU" sz="1400" b="1" spc="64" dirty="0">
                <a:solidFill>
                  <a:srgbClr val="002060"/>
                </a:solidFill>
                <a:latin typeface="Tahoma"/>
                <a:cs typeface="Tahoma"/>
              </a:rPr>
              <a:t>«</a:t>
            </a:r>
            <a:r>
              <a:rPr sz="1400" b="1" spc="64" dirty="0" err="1">
                <a:solidFill>
                  <a:srgbClr val="002060"/>
                </a:solidFill>
                <a:latin typeface="Tahoma"/>
                <a:cs typeface="Tahoma"/>
              </a:rPr>
              <a:t>Университет</a:t>
            </a:r>
            <a:r>
              <a:rPr sz="1400" b="1" spc="64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spc="64" dirty="0" err="1">
                <a:solidFill>
                  <a:srgbClr val="002060"/>
                </a:solidFill>
                <a:latin typeface="Tahoma"/>
                <a:cs typeface="Tahoma"/>
              </a:rPr>
              <a:t>Иннополис</a:t>
            </a:r>
            <a:r>
              <a:rPr lang="ru-RU" sz="1400" b="1" spc="64" dirty="0">
                <a:solidFill>
                  <a:srgbClr val="002060"/>
                </a:solidFill>
                <a:latin typeface="Tahoma"/>
                <a:cs typeface="Tahoma"/>
              </a:rPr>
              <a:t>»</a:t>
            </a:r>
            <a:endParaRPr sz="1400" b="1" spc="64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FC138A3A-DBC4-4CC8-BCC6-27C4C9D6608D}"/>
              </a:ext>
            </a:extLst>
          </p:cNvPr>
          <p:cNvSpPr txBox="1"/>
          <p:nvPr/>
        </p:nvSpPr>
        <p:spPr>
          <a:xfrm>
            <a:off x="1110933" y="2857205"/>
            <a:ext cx="7000717" cy="4386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ru-RU" sz="1400" b="1" spc="64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ФГАОУ ВО «Национальный исследовательский Нижегородский государственный университет им. Н.И. Лобачевского»</a:t>
            </a:r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3F1B8AFF-EE69-4FFB-BE5B-948E0C8E438B}"/>
              </a:ext>
            </a:extLst>
          </p:cNvPr>
          <p:cNvSpPr txBox="1"/>
          <p:nvPr/>
        </p:nvSpPr>
        <p:spPr>
          <a:xfrm>
            <a:off x="1018552" y="1192043"/>
            <a:ext cx="2916479" cy="23168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ru-RU" sz="1400" b="1" spc="64" dirty="0">
                <a:solidFill>
                  <a:srgbClr val="002060"/>
                </a:solidFill>
                <a:latin typeface="Tahoma"/>
                <a:cs typeface="Tahoma"/>
              </a:rPr>
              <a:t>Отраслевая </a:t>
            </a:r>
            <a:r>
              <a:rPr lang="ru-RU" sz="1400" b="1" spc="64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рабочая</a:t>
            </a:r>
            <a:r>
              <a:rPr lang="ru-RU" sz="1400" b="1" spc="64" dirty="0">
                <a:solidFill>
                  <a:srgbClr val="002060"/>
                </a:solidFill>
                <a:latin typeface="Tahoma"/>
                <a:cs typeface="Tahoma"/>
              </a:rPr>
              <a:t> группа</a:t>
            </a:r>
            <a:endParaRPr sz="1400" b="1" spc="64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52" name="object 8">
            <a:extLst>
              <a:ext uri="{FF2B5EF4-FFF2-40B4-BE49-F238E27FC236}">
                <a16:creationId xmlns:a16="http://schemas.microsoft.com/office/drawing/2014/main" id="{CF24BFC5-E55A-4847-B41F-DCE8AD80D871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0627" y="2875408"/>
            <a:ext cx="460204" cy="461007"/>
          </a:xfrm>
          <a:prstGeom prst="rect">
            <a:avLst/>
          </a:prstGeom>
        </p:spPr>
      </p:pic>
      <p:pic>
        <p:nvPicPr>
          <p:cNvPr id="53" name="object 9">
            <a:extLst>
              <a:ext uri="{FF2B5EF4-FFF2-40B4-BE49-F238E27FC236}">
                <a16:creationId xmlns:a16="http://schemas.microsoft.com/office/drawing/2014/main" id="{DEEFB57E-F7EC-4DD5-A3A5-767F2C2EC39A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414" y="2828095"/>
            <a:ext cx="331749" cy="332563"/>
          </a:xfrm>
          <a:prstGeom prst="rect">
            <a:avLst/>
          </a:prstGeom>
        </p:spPr>
      </p:pic>
      <p:pic>
        <p:nvPicPr>
          <p:cNvPr id="54" name="object 10">
            <a:extLst>
              <a:ext uri="{FF2B5EF4-FFF2-40B4-BE49-F238E27FC236}">
                <a16:creationId xmlns:a16="http://schemas.microsoft.com/office/drawing/2014/main" id="{9ED164AB-1CAC-4800-BB53-23CF74DAB0BA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9321" y="1095076"/>
            <a:ext cx="331749" cy="352905"/>
          </a:xfrm>
          <a:prstGeom prst="rect">
            <a:avLst/>
          </a:prstGeom>
        </p:spPr>
      </p:pic>
      <p:grpSp>
        <p:nvGrpSpPr>
          <p:cNvPr id="56" name="object 37">
            <a:extLst>
              <a:ext uri="{FF2B5EF4-FFF2-40B4-BE49-F238E27FC236}">
                <a16:creationId xmlns:a16="http://schemas.microsoft.com/office/drawing/2014/main" id="{B20CC366-9C37-4AD4-BB51-6AF985FAF159}"/>
              </a:ext>
            </a:extLst>
          </p:cNvPr>
          <p:cNvGrpSpPr/>
          <p:nvPr/>
        </p:nvGrpSpPr>
        <p:grpSpPr>
          <a:xfrm>
            <a:off x="504172" y="1677739"/>
            <a:ext cx="2782613" cy="1039675"/>
            <a:chOff x="854773" y="4306347"/>
            <a:chExt cx="9598660" cy="1790064"/>
          </a:xfrm>
        </p:grpSpPr>
        <p:sp>
          <p:nvSpPr>
            <p:cNvPr id="57" name="object 38">
              <a:extLst>
                <a:ext uri="{FF2B5EF4-FFF2-40B4-BE49-F238E27FC236}">
                  <a16:creationId xmlns:a16="http://schemas.microsoft.com/office/drawing/2014/main" id="{E1F3885E-2351-4CC4-A43F-94EBDE4CBC88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39">
              <a:extLst>
                <a:ext uri="{FF2B5EF4-FFF2-40B4-BE49-F238E27FC236}">
                  <a16:creationId xmlns:a16="http://schemas.microsoft.com/office/drawing/2014/main" id="{D0AC06FE-27A4-4D5F-BACF-C983D856FA1A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9" name="object 40">
            <a:extLst>
              <a:ext uri="{FF2B5EF4-FFF2-40B4-BE49-F238E27FC236}">
                <a16:creationId xmlns:a16="http://schemas.microsoft.com/office/drawing/2014/main" id="{5C0174F5-4103-4123-ADC3-33B27B2EBB51}"/>
              </a:ext>
            </a:extLst>
          </p:cNvPr>
          <p:cNvSpPr txBox="1"/>
          <p:nvPr/>
        </p:nvSpPr>
        <p:spPr>
          <a:xfrm>
            <a:off x="674632" y="1863192"/>
            <a:ext cx="2565011" cy="74644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algn="ctr"/>
            <a:r>
              <a:rPr lang="ru-RU" sz="2400" b="1" spc="52" dirty="0">
                <a:solidFill>
                  <a:srgbClr val="00B0F0"/>
                </a:solidFill>
                <a:latin typeface="Tahoma"/>
                <a:cs typeface="Tahoma"/>
              </a:rPr>
              <a:t>Актуализация  ОПОП (6)</a:t>
            </a:r>
          </a:p>
        </p:txBody>
      </p:sp>
      <p:grpSp>
        <p:nvGrpSpPr>
          <p:cNvPr id="60" name="object 41">
            <a:extLst>
              <a:ext uri="{FF2B5EF4-FFF2-40B4-BE49-F238E27FC236}">
                <a16:creationId xmlns:a16="http://schemas.microsoft.com/office/drawing/2014/main" id="{2A23C596-6EDE-47D0-81FC-8D210E1B83C3}"/>
              </a:ext>
            </a:extLst>
          </p:cNvPr>
          <p:cNvGrpSpPr/>
          <p:nvPr/>
        </p:nvGrpSpPr>
        <p:grpSpPr>
          <a:xfrm>
            <a:off x="7891127" y="3621138"/>
            <a:ext cx="3999493" cy="746809"/>
            <a:chOff x="836485" y="6418611"/>
            <a:chExt cx="9597390" cy="2053589"/>
          </a:xfrm>
        </p:grpSpPr>
        <p:sp>
          <p:nvSpPr>
            <p:cNvPr id="61" name="object 42">
              <a:extLst>
                <a:ext uri="{FF2B5EF4-FFF2-40B4-BE49-F238E27FC236}">
                  <a16:creationId xmlns:a16="http://schemas.microsoft.com/office/drawing/2014/main" id="{EA260DE1-A003-4C39-8681-109525C8EEDE}"/>
                </a:ext>
              </a:extLst>
            </p:cNvPr>
            <p:cNvSpPr/>
            <p:nvPr/>
          </p:nvSpPr>
          <p:spPr>
            <a:xfrm>
              <a:off x="841248" y="6423374"/>
              <a:ext cx="9587865" cy="2044064"/>
            </a:xfrm>
            <a:custGeom>
              <a:avLst/>
              <a:gdLst/>
              <a:ahLst/>
              <a:cxnLst/>
              <a:rect l="l" t="t" r="r" b="b"/>
              <a:pathLst>
                <a:path w="9587865" h="2044065">
                  <a:moveTo>
                    <a:pt x="9246615" y="123"/>
                  </a:moveTo>
                  <a:lnTo>
                    <a:pt x="340584" y="123"/>
                  </a:lnTo>
                  <a:lnTo>
                    <a:pt x="294366" y="3233"/>
                  </a:lnTo>
                  <a:lnTo>
                    <a:pt x="250038" y="12292"/>
                  </a:lnTo>
                  <a:lnTo>
                    <a:pt x="208006" y="26894"/>
                  </a:lnTo>
                  <a:lnTo>
                    <a:pt x="168675" y="46632"/>
                  </a:lnTo>
                  <a:lnTo>
                    <a:pt x="132451" y="71101"/>
                  </a:lnTo>
                  <a:lnTo>
                    <a:pt x="99741" y="99895"/>
                  </a:lnTo>
                  <a:lnTo>
                    <a:pt x="70949" y="132607"/>
                  </a:lnTo>
                  <a:lnTo>
                    <a:pt x="46482" y="168831"/>
                  </a:lnTo>
                  <a:lnTo>
                    <a:pt x="26745" y="208162"/>
                  </a:lnTo>
                  <a:lnTo>
                    <a:pt x="12145" y="250192"/>
                  </a:lnTo>
                  <a:lnTo>
                    <a:pt x="3088" y="294516"/>
                  </a:lnTo>
                  <a:lnTo>
                    <a:pt x="-21" y="340728"/>
                  </a:lnTo>
                  <a:lnTo>
                    <a:pt x="-21" y="1703150"/>
                  </a:lnTo>
                  <a:lnTo>
                    <a:pt x="3088" y="1749362"/>
                  </a:lnTo>
                  <a:lnTo>
                    <a:pt x="12145" y="1793686"/>
                  </a:lnTo>
                  <a:lnTo>
                    <a:pt x="26745" y="1835717"/>
                  </a:lnTo>
                  <a:lnTo>
                    <a:pt x="46482" y="1875047"/>
                  </a:lnTo>
                  <a:lnTo>
                    <a:pt x="70949" y="1911271"/>
                  </a:lnTo>
                  <a:lnTo>
                    <a:pt x="99741" y="1943983"/>
                  </a:lnTo>
                  <a:lnTo>
                    <a:pt x="132451" y="1972777"/>
                  </a:lnTo>
                  <a:lnTo>
                    <a:pt x="168675" y="1997246"/>
                  </a:lnTo>
                  <a:lnTo>
                    <a:pt x="208006" y="2016985"/>
                  </a:lnTo>
                  <a:lnTo>
                    <a:pt x="250038" y="2031587"/>
                  </a:lnTo>
                  <a:lnTo>
                    <a:pt x="294366" y="2040645"/>
                  </a:lnTo>
                  <a:lnTo>
                    <a:pt x="340584" y="2043755"/>
                  </a:lnTo>
                  <a:lnTo>
                    <a:pt x="9246615" y="2043755"/>
                  </a:lnTo>
                  <a:lnTo>
                    <a:pt x="9292827" y="2040645"/>
                  </a:lnTo>
                  <a:lnTo>
                    <a:pt x="9337151" y="2031587"/>
                  </a:lnTo>
                  <a:lnTo>
                    <a:pt x="9379181" y="2016985"/>
                  </a:lnTo>
                  <a:lnTo>
                    <a:pt x="9418512" y="1997246"/>
                  </a:lnTo>
                  <a:lnTo>
                    <a:pt x="9454736" y="1972777"/>
                  </a:lnTo>
                  <a:lnTo>
                    <a:pt x="9487448" y="1943983"/>
                  </a:lnTo>
                  <a:lnTo>
                    <a:pt x="9516242" y="1911271"/>
                  </a:lnTo>
                  <a:lnTo>
                    <a:pt x="9540711" y="1875047"/>
                  </a:lnTo>
                  <a:lnTo>
                    <a:pt x="9560449" y="1835717"/>
                  </a:lnTo>
                  <a:lnTo>
                    <a:pt x="9575051" y="1793686"/>
                  </a:lnTo>
                  <a:lnTo>
                    <a:pt x="9584110" y="1749362"/>
                  </a:lnTo>
                  <a:lnTo>
                    <a:pt x="9587220" y="1703150"/>
                  </a:lnTo>
                  <a:lnTo>
                    <a:pt x="9587220" y="340728"/>
                  </a:lnTo>
                  <a:lnTo>
                    <a:pt x="9584110" y="294516"/>
                  </a:lnTo>
                  <a:lnTo>
                    <a:pt x="9575051" y="250192"/>
                  </a:lnTo>
                  <a:lnTo>
                    <a:pt x="9560449" y="208162"/>
                  </a:lnTo>
                  <a:lnTo>
                    <a:pt x="9540711" y="168831"/>
                  </a:lnTo>
                  <a:lnTo>
                    <a:pt x="9516242" y="132607"/>
                  </a:lnTo>
                  <a:lnTo>
                    <a:pt x="9487448" y="99895"/>
                  </a:lnTo>
                  <a:lnTo>
                    <a:pt x="9454736" y="71101"/>
                  </a:lnTo>
                  <a:lnTo>
                    <a:pt x="9418512" y="46632"/>
                  </a:lnTo>
                  <a:lnTo>
                    <a:pt x="9379181" y="26894"/>
                  </a:lnTo>
                  <a:lnTo>
                    <a:pt x="9337151" y="12292"/>
                  </a:lnTo>
                  <a:lnTo>
                    <a:pt x="9292827" y="3233"/>
                  </a:lnTo>
                  <a:lnTo>
                    <a:pt x="9246615" y="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2" name="object 43">
              <a:extLst>
                <a:ext uri="{FF2B5EF4-FFF2-40B4-BE49-F238E27FC236}">
                  <a16:creationId xmlns:a16="http://schemas.microsoft.com/office/drawing/2014/main" id="{AB65667F-227B-42DD-B3F1-3BD48A9A4E53}"/>
                </a:ext>
              </a:extLst>
            </p:cNvPr>
            <p:cNvSpPr/>
            <p:nvPr/>
          </p:nvSpPr>
          <p:spPr>
            <a:xfrm>
              <a:off x="841248" y="6423374"/>
              <a:ext cx="9587865" cy="2044064"/>
            </a:xfrm>
            <a:custGeom>
              <a:avLst/>
              <a:gdLst/>
              <a:ahLst/>
              <a:cxnLst/>
              <a:rect l="l" t="t" r="r" b="b"/>
              <a:pathLst>
                <a:path w="9587865" h="2044065">
                  <a:moveTo>
                    <a:pt x="-21" y="340728"/>
                  </a:moveTo>
                  <a:lnTo>
                    <a:pt x="3088" y="294516"/>
                  </a:lnTo>
                  <a:lnTo>
                    <a:pt x="12145" y="250192"/>
                  </a:lnTo>
                  <a:lnTo>
                    <a:pt x="26745" y="208162"/>
                  </a:lnTo>
                  <a:lnTo>
                    <a:pt x="46482" y="168831"/>
                  </a:lnTo>
                  <a:lnTo>
                    <a:pt x="70949" y="132607"/>
                  </a:lnTo>
                  <a:lnTo>
                    <a:pt x="99741" y="99895"/>
                  </a:lnTo>
                  <a:lnTo>
                    <a:pt x="132451" y="71101"/>
                  </a:lnTo>
                  <a:lnTo>
                    <a:pt x="168675" y="46632"/>
                  </a:lnTo>
                  <a:lnTo>
                    <a:pt x="208006" y="26894"/>
                  </a:lnTo>
                  <a:lnTo>
                    <a:pt x="250038" y="12292"/>
                  </a:lnTo>
                  <a:lnTo>
                    <a:pt x="294366" y="3233"/>
                  </a:lnTo>
                  <a:lnTo>
                    <a:pt x="340584" y="123"/>
                  </a:lnTo>
                  <a:lnTo>
                    <a:pt x="9246615" y="123"/>
                  </a:lnTo>
                  <a:lnTo>
                    <a:pt x="9292827" y="3233"/>
                  </a:lnTo>
                  <a:lnTo>
                    <a:pt x="9337151" y="12292"/>
                  </a:lnTo>
                  <a:lnTo>
                    <a:pt x="9379181" y="26894"/>
                  </a:lnTo>
                  <a:lnTo>
                    <a:pt x="9418512" y="46632"/>
                  </a:lnTo>
                  <a:lnTo>
                    <a:pt x="9454736" y="71101"/>
                  </a:lnTo>
                  <a:lnTo>
                    <a:pt x="9487448" y="99895"/>
                  </a:lnTo>
                  <a:lnTo>
                    <a:pt x="9516242" y="132607"/>
                  </a:lnTo>
                  <a:lnTo>
                    <a:pt x="9540711" y="168831"/>
                  </a:lnTo>
                  <a:lnTo>
                    <a:pt x="9560449" y="208162"/>
                  </a:lnTo>
                  <a:lnTo>
                    <a:pt x="9575051" y="250192"/>
                  </a:lnTo>
                  <a:lnTo>
                    <a:pt x="9584110" y="294516"/>
                  </a:lnTo>
                  <a:lnTo>
                    <a:pt x="9587220" y="340728"/>
                  </a:lnTo>
                  <a:lnTo>
                    <a:pt x="9587220" y="1703150"/>
                  </a:lnTo>
                  <a:lnTo>
                    <a:pt x="9584110" y="1749362"/>
                  </a:lnTo>
                  <a:lnTo>
                    <a:pt x="9575051" y="1793686"/>
                  </a:lnTo>
                  <a:lnTo>
                    <a:pt x="9560449" y="1835717"/>
                  </a:lnTo>
                  <a:lnTo>
                    <a:pt x="9540711" y="1875047"/>
                  </a:lnTo>
                  <a:lnTo>
                    <a:pt x="9516242" y="1911271"/>
                  </a:lnTo>
                  <a:lnTo>
                    <a:pt x="9487448" y="1943983"/>
                  </a:lnTo>
                  <a:lnTo>
                    <a:pt x="9454736" y="1972777"/>
                  </a:lnTo>
                  <a:lnTo>
                    <a:pt x="9418512" y="1997246"/>
                  </a:lnTo>
                  <a:lnTo>
                    <a:pt x="9379181" y="2016985"/>
                  </a:lnTo>
                  <a:lnTo>
                    <a:pt x="9337151" y="2031587"/>
                  </a:lnTo>
                  <a:lnTo>
                    <a:pt x="9292827" y="2040645"/>
                  </a:lnTo>
                  <a:lnTo>
                    <a:pt x="9246615" y="2043755"/>
                  </a:lnTo>
                  <a:lnTo>
                    <a:pt x="340584" y="2043755"/>
                  </a:lnTo>
                  <a:lnTo>
                    <a:pt x="294366" y="2040645"/>
                  </a:lnTo>
                  <a:lnTo>
                    <a:pt x="250038" y="2031587"/>
                  </a:lnTo>
                  <a:lnTo>
                    <a:pt x="208006" y="2016985"/>
                  </a:lnTo>
                  <a:lnTo>
                    <a:pt x="168675" y="1997246"/>
                  </a:lnTo>
                  <a:lnTo>
                    <a:pt x="132451" y="1972777"/>
                  </a:lnTo>
                  <a:lnTo>
                    <a:pt x="99741" y="1943983"/>
                  </a:lnTo>
                  <a:lnTo>
                    <a:pt x="70949" y="1911271"/>
                  </a:lnTo>
                  <a:lnTo>
                    <a:pt x="46482" y="1875047"/>
                  </a:lnTo>
                  <a:lnTo>
                    <a:pt x="26745" y="1835717"/>
                  </a:lnTo>
                  <a:lnTo>
                    <a:pt x="12145" y="1793686"/>
                  </a:lnTo>
                  <a:lnTo>
                    <a:pt x="3088" y="1749362"/>
                  </a:lnTo>
                  <a:lnTo>
                    <a:pt x="-21" y="1703150"/>
                  </a:lnTo>
                  <a:lnTo>
                    <a:pt x="-21" y="340728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2" name="object 45">
            <a:extLst>
              <a:ext uri="{FF2B5EF4-FFF2-40B4-BE49-F238E27FC236}">
                <a16:creationId xmlns:a16="http://schemas.microsoft.com/office/drawing/2014/main" id="{772A7F3E-B940-4864-9EC7-50BBE9AACD51}"/>
              </a:ext>
            </a:extLst>
          </p:cNvPr>
          <p:cNvSpPr txBox="1"/>
          <p:nvPr/>
        </p:nvSpPr>
        <p:spPr>
          <a:xfrm>
            <a:off x="8032145" y="3819331"/>
            <a:ext cx="3721845" cy="37758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  <a:tabLst>
                <a:tab pos="2169065" algn="l"/>
              </a:tabLst>
            </a:pPr>
            <a:r>
              <a:rPr lang="ru-RU" sz="2400" b="1" spc="94" dirty="0">
                <a:solidFill>
                  <a:srgbClr val="00B050"/>
                </a:solidFill>
                <a:latin typeface="Tahoma"/>
                <a:cs typeface="Tahoma"/>
              </a:rPr>
              <a:t>5 МООК</a:t>
            </a:r>
            <a:endParaRPr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pSp>
        <p:nvGrpSpPr>
          <p:cNvPr id="111" name="object 47">
            <a:extLst>
              <a:ext uri="{FF2B5EF4-FFF2-40B4-BE49-F238E27FC236}">
                <a16:creationId xmlns:a16="http://schemas.microsoft.com/office/drawing/2014/main" id="{57C1003E-0315-4626-871A-0091193CC3F4}"/>
              </a:ext>
            </a:extLst>
          </p:cNvPr>
          <p:cNvGrpSpPr/>
          <p:nvPr/>
        </p:nvGrpSpPr>
        <p:grpSpPr>
          <a:xfrm>
            <a:off x="460531" y="3535417"/>
            <a:ext cx="5831803" cy="1045450"/>
            <a:chOff x="836485" y="8811291"/>
            <a:chExt cx="9617075" cy="1724025"/>
          </a:xfrm>
        </p:grpSpPr>
        <p:sp>
          <p:nvSpPr>
            <p:cNvPr id="112" name="object 48">
              <a:extLst>
                <a:ext uri="{FF2B5EF4-FFF2-40B4-BE49-F238E27FC236}">
                  <a16:creationId xmlns:a16="http://schemas.microsoft.com/office/drawing/2014/main" id="{A46D870B-4A8A-4C54-86EE-F3D210B34B6A}"/>
                </a:ext>
              </a:extLst>
            </p:cNvPr>
            <p:cNvSpPr/>
            <p:nvPr/>
          </p:nvSpPr>
          <p:spPr>
            <a:xfrm>
              <a:off x="841248" y="8816054"/>
              <a:ext cx="9607550" cy="1714500"/>
            </a:xfrm>
            <a:custGeom>
              <a:avLst/>
              <a:gdLst/>
              <a:ahLst/>
              <a:cxnLst/>
              <a:rect l="l" t="t" r="r" b="b"/>
              <a:pathLst>
                <a:path w="9607550" h="1714500">
                  <a:moveTo>
                    <a:pt x="9321289" y="63"/>
                  </a:moveTo>
                  <a:lnTo>
                    <a:pt x="285734" y="63"/>
                  </a:lnTo>
                  <a:lnTo>
                    <a:pt x="239383" y="3801"/>
                  </a:lnTo>
                  <a:lnTo>
                    <a:pt x="195413" y="14625"/>
                  </a:lnTo>
                  <a:lnTo>
                    <a:pt x="154412" y="31948"/>
                  </a:lnTo>
                  <a:lnTo>
                    <a:pt x="116970" y="55181"/>
                  </a:lnTo>
                  <a:lnTo>
                    <a:pt x="83674" y="83738"/>
                  </a:lnTo>
                  <a:lnTo>
                    <a:pt x="55112" y="117030"/>
                  </a:lnTo>
                  <a:lnTo>
                    <a:pt x="31874" y="154470"/>
                  </a:lnTo>
                  <a:lnTo>
                    <a:pt x="14546" y="195471"/>
                  </a:lnTo>
                  <a:lnTo>
                    <a:pt x="3718" y="239445"/>
                  </a:lnTo>
                  <a:lnTo>
                    <a:pt x="-21" y="285805"/>
                  </a:lnTo>
                  <a:lnTo>
                    <a:pt x="-21" y="1428764"/>
                  </a:lnTo>
                  <a:lnTo>
                    <a:pt x="3718" y="1475115"/>
                  </a:lnTo>
                  <a:lnTo>
                    <a:pt x="14546" y="1519085"/>
                  </a:lnTo>
                  <a:lnTo>
                    <a:pt x="31874" y="1560085"/>
                  </a:lnTo>
                  <a:lnTo>
                    <a:pt x="55112" y="1597527"/>
                  </a:lnTo>
                  <a:lnTo>
                    <a:pt x="83674" y="1630824"/>
                  </a:lnTo>
                  <a:lnTo>
                    <a:pt x="116970" y="1659385"/>
                  </a:lnTo>
                  <a:lnTo>
                    <a:pt x="154412" y="1682624"/>
                  </a:lnTo>
                  <a:lnTo>
                    <a:pt x="195413" y="1699951"/>
                  </a:lnTo>
                  <a:lnTo>
                    <a:pt x="239383" y="1710779"/>
                  </a:lnTo>
                  <a:lnTo>
                    <a:pt x="285734" y="1714519"/>
                  </a:lnTo>
                  <a:lnTo>
                    <a:pt x="9321289" y="1714519"/>
                  </a:lnTo>
                  <a:lnTo>
                    <a:pt x="9367649" y="1710779"/>
                  </a:lnTo>
                  <a:lnTo>
                    <a:pt x="9411623" y="1699951"/>
                  </a:lnTo>
                  <a:lnTo>
                    <a:pt x="9452624" y="1682624"/>
                  </a:lnTo>
                  <a:lnTo>
                    <a:pt x="9490064" y="1659385"/>
                  </a:lnTo>
                  <a:lnTo>
                    <a:pt x="9523356" y="1630824"/>
                  </a:lnTo>
                  <a:lnTo>
                    <a:pt x="9551913" y="1597527"/>
                  </a:lnTo>
                  <a:lnTo>
                    <a:pt x="9575146" y="1560085"/>
                  </a:lnTo>
                  <a:lnTo>
                    <a:pt x="9592468" y="1519085"/>
                  </a:lnTo>
                  <a:lnTo>
                    <a:pt x="9603293" y="1475115"/>
                  </a:lnTo>
                  <a:lnTo>
                    <a:pt x="9607031" y="1428764"/>
                  </a:lnTo>
                  <a:lnTo>
                    <a:pt x="9607031" y="285805"/>
                  </a:lnTo>
                  <a:lnTo>
                    <a:pt x="9603293" y="239445"/>
                  </a:lnTo>
                  <a:lnTo>
                    <a:pt x="9592468" y="195471"/>
                  </a:lnTo>
                  <a:lnTo>
                    <a:pt x="9575146" y="154470"/>
                  </a:lnTo>
                  <a:lnTo>
                    <a:pt x="9551913" y="117030"/>
                  </a:lnTo>
                  <a:lnTo>
                    <a:pt x="9523356" y="83738"/>
                  </a:lnTo>
                  <a:lnTo>
                    <a:pt x="9490064" y="55181"/>
                  </a:lnTo>
                  <a:lnTo>
                    <a:pt x="9452624" y="31948"/>
                  </a:lnTo>
                  <a:lnTo>
                    <a:pt x="9411623" y="14625"/>
                  </a:lnTo>
                  <a:lnTo>
                    <a:pt x="9367649" y="3801"/>
                  </a:lnTo>
                  <a:lnTo>
                    <a:pt x="9321289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49">
              <a:extLst>
                <a:ext uri="{FF2B5EF4-FFF2-40B4-BE49-F238E27FC236}">
                  <a16:creationId xmlns:a16="http://schemas.microsoft.com/office/drawing/2014/main" id="{BCBCC13F-BAD7-4844-9EE0-D103CA65682C}"/>
                </a:ext>
              </a:extLst>
            </p:cNvPr>
            <p:cNvSpPr/>
            <p:nvPr/>
          </p:nvSpPr>
          <p:spPr>
            <a:xfrm>
              <a:off x="841248" y="8816054"/>
              <a:ext cx="9607550" cy="1714500"/>
            </a:xfrm>
            <a:custGeom>
              <a:avLst/>
              <a:gdLst/>
              <a:ahLst/>
              <a:cxnLst/>
              <a:rect l="l" t="t" r="r" b="b"/>
              <a:pathLst>
                <a:path w="9607550" h="1714500">
                  <a:moveTo>
                    <a:pt x="-21" y="285805"/>
                  </a:moveTo>
                  <a:lnTo>
                    <a:pt x="3718" y="239445"/>
                  </a:lnTo>
                  <a:lnTo>
                    <a:pt x="14546" y="195471"/>
                  </a:lnTo>
                  <a:lnTo>
                    <a:pt x="31874" y="154470"/>
                  </a:lnTo>
                  <a:lnTo>
                    <a:pt x="55112" y="117030"/>
                  </a:lnTo>
                  <a:lnTo>
                    <a:pt x="83674" y="83738"/>
                  </a:lnTo>
                  <a:lnTo>
                    <a:pt x="116970" y="55181"/>
                  </a:lnTo>
                  <a:lnTo>
                    <a:pt x="154412" y="31948"/>
                  </a:lnTo>
                  <a:lnTo>
                    <a:pt x="195413" y="14625"/>
                  </a:lnTo>
                  <a:lnTo>
                    <a:pt x="239383" y="3801"/>
                  </a:lnTo>
                  <a:lnTo>
                    <a:pt x="285734" y="63"/>
                  </a:lnTo>
                  <a:lnTo>
                    <a:pt x="9321289" y="63"/>
                  </a:lnTo>
                  <a:lnTo>
                    <a:pt x="9367649" y="3801"/>
                  </a:lnTo>
                  <a:lnTo>
                    <a:pt x="9411623" y="14625"/>
                  </a:lnTo>
                  <a:lnTo>
                    <a:pt x="9452624" y="31948"/>
                  </a:lnTo>
                  <a:lnTo>
                    <a:pt x="9490064" y="55181"/>
                  </a:lnTo>
                  <a:lnTo>
                    <a:pt x="9523356" y="83738"/>
                  </a:lnTo>
                  <a:lnTo>
                    <a:pt x="9551913" y="117030"/>
                  </a:lnTo>
                  <a:lnTo>
                    <a:pt x="9575146" y="154470"/>
                  </a:lnTo>
                  <a:lnTo>
                    <a:pt x="9592468" y="195471"/>
                  </a:lnTo>
                  <a:lnTo>
                    <a:pt x="9603293" y="239445"/>
                  </a:lnTo>
                  <a:lnTo>
                    <a:pt x="9607031" y="285805"/>
                  </a:lnTo>
                  <a:lnTo>
                    <a:pt x="9607031" y="1428764"/>
                  </a:lnTo>
                  <a:lnTo>
                    <a:pt x="9603293" y="1475115"/>
                  </a:lnTo>
                  <a:lnTo>
                    <a:pt x="9592468" y="1519085"/>
                  </a:lnTo>
                  <a:lnTo>
                    <a:pt x="9575146" y="1560085"/>
                  </a:lnTo>
                  <a:lnTo>
                    <a:pt x="9551913" y="1597527"/>
                  </a:lnTo>
                  <a:lnTo>
                    <a:pt x="9523356" y="1630824"/>
                  </a:lnTo>
                  <a:lnTo>
                    <a:pt x="9490064" y="1659385"/>
                  </a:lnTo>
                  <a:lnTo>
                    <a:pt x="9452624" y="1682624"/>
                  </a:lnTo>
                  <a:lnTo>
                    <a:pt x="9411623" y="1699951"/>
                  </a:lnTo>
                  <a:lnTo>
                    <a:pt x="9367649" y="1710779"/>
                  </a:lnTo>
                  <a:lnTo>
                    <a:pt x="9321289" y="1714519"/>
                  </a:lnTo>
                  <a:lnTo>
                    <a:pt x="285734" y="1714519"/>
                  </a:lnTo>
                  <a:lnTo>
                    <a:pt x="239383" y="1710779"/>
                  </a:lnTo>
                  <a:lnTo>
                    <a:pt x="195413" y="1699951"/>
                  </a:lnTo>
                  <a:lnTo>
                    <a:pt x="154412" y="1682624"/>
                  </a:lnTo>
                  <a:lnTo>
                    <a:pt x="116970" y="1659385"/>
                  </a:lnTo>
                  <a:lnTo>
                    <a:pt x="83674" y="1630824"/>
                  </a:lnTo>
                  <a:lnTo>
                    <a:pt x="55112" y="1597527"/>
                  </a:lnTo>
                  <a:lnTo>
                    <a:pt x="31874" y="1560085"/>
                  </a:lnTo>
                  <a:lnTo>
                    <a:pt x="14546" y="1519085"/>
                  </a:lnTo>
                  <a:lnTo>
                    <a:pt x="3718" y="1475115"/>
                  </a:lnTo>
                  <a:lnTo>
                    <a:pt x="-21" y="1428764"/>
                  </a:lnTo>
                  <a:lnTo>
                    <a:pt x="-21" y="285805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14" name="object 50">
            <a:extLst>
              <a:ext uri="{FF2B5EF4-FFF2-40B4-BE49-F238E27FC236}">
                <a16:creationId xmlns:a16="http://schemas.microsoft.com/office/drawing/2014/main" id="{6D8D3292-9CB5-4001-8C54-0A40780897AF}"/>
              </a:ext>
            </a:extLst>
          </p:cNvPr>
          <p:cNvSpPr txBox="1"/>
          <p:nvPr/>
        </p:nvSpPr>
        <p:spPr>
          <a:xfrm>
            <a:off x="884051" y="3602459"/>
            <a:ext cx="5265758" cy="80446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lvl="0" algn="ctr">
              <a:spcBef>
                <a:spcPts val="61"/>
              </a:spcBef>
              <a:defRPr/>
            </a:pPr>
            <a:r>
              <a:rPr lang="ru-RU" sz="1698" spc="-3" dirty="0">
                <a:solidFill>
                  <a:srgbClr val="00B0F0"/>
                </a:solidFill>
                <a:latin typeface="Calibri"/>
                <a:cs typeface="Calibri"/>
              </a:rPr>
              <a:t>ОПОП 38.04.04 Государственное и муниципальное управление, направленность (профиль) </a:t>
            </a:r>
          </a:p>
          <a:p>
            <a:pPr marR="108973" lvl="0" algn="ctr">
              <a:spcBef>
                <a:spcPts val="61"/>
              </a:spcBef>
              <a:defRPr/>
            </a:pPr>
            <a:r>
              <a:rPr lang="ru-RU" sz="1698" spc="-3" dirty="0">
                <a:solidFill>
                  <a:srgbClr val="00B0F0"/>
                </a:solidFill>
                <a:latin typeface="Calibri"/>
                <a:cs typeface="Calibri"/>
              </a:rPr>
              <a:t>Цифровое региональное и муниципальное управление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DAE967B7-0954-489F-90C6-074AF347BA9C}"/>
              </a:ext>
            </a:extLst>
          </p:cNvPr>
          <p:cNvSpPr txBox="1"/>
          <p:nvPr/>
        </p:nvSpPr>
        <p:spPr>
          <a:xfrm>
            <a:off x="1070414" y="4829125"/>
            <a:ext cx="5735740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>
            <a:defPPr>
              <a:defRPr lang="ru-RU"/>
            </a:defPPr>
            <a:lvl1pPr marL="7701">
              <a:spcBef>
                <a:spcPts val="61"/>
              </a:spcBef>
              <a:defRPr sz="1400" b="1" spc="64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r>
              <a:rPr lang="ru-RU" dirty="0"/>
              <a:t>ФГБОУ ВО «Алтайский государственный университет»</a:t>
            </a:r>
          </a:p>
        </p:txBody>
      </p:sp>
      <p:pic>
        <p:nvPicPr>
          <p:cNvPr id="26" name="object 9">
            <a:extLst>
              <a:ext uri="{FF2B5EF4-FFF2-40B4-BE49-F238E27FC236}">
                <a16:creationId xmlns:a16="http://schemas.microsoft.com/office/drawing/2014/main" id="{095A5A9D-974B-42FF-8B10-BE6853BB0945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293" y="4768462"/>
            <a:ext cx="331749" cy="332563"/>
          </a:xfrm>
          <a:prstGeom prst="rect">
            <a:avLst/>
          </a:prstGeom>
        </p:spPr>
      </p:pic>
      <p:pic>
        <p:nvPicPr>
          <p:cNvPr id="1026" name="Picture 2" descr="https://nic.gov.ru/Media/Default/Images/%D0%92%20%D0%B4%D1%80%D1%83%D0%B3%D0%B8%D1%85%20%D0%BF%D0%BE%D0%BB%D0%BD%D0%BE%D0%BC%D0%BE%D1%87%D0%BD%D1%8B%D1%85%20%D0%BE%D1%80%D0%B3%D0%B0%D0%BD%D0%B8%D0%B7%D0%B0%D1%86%D0%B8%D1%8F%D1%85/ikon_edit/unn_logo_rus1.png">
            <a:extLst>
              <a:ext uri="{FF2B5EF4-FFF2-40B4-BE49-F238E27FC236}">
                <a16:creationId xmlns:a16="http://schemas.microsoft.com/office/drawing/2014/main" id="{5EBDDF47-FD3B-4B81-9710-8F5F612A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4" y="3419385"/>
            <a:ext cx="1326184" cy="12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E04C196-742C-4267-B038-1820AA17C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28" y="4689906"/>
            <a:ext cx="3194050" cy="423419"/>
          </a:xfrm>
          <a:prstGeom prst="rect">
            <a:avLst/>
          </a:prstGeom>
        </p:spPr>
      </p:pic>
      <p:pic>
        <p:nvPicPr>
          <p:cNvPr id="1028" name="Picture 4" descr="https://uni-sco.ru/images/univer/big/p71.jpg">
            <a:extLst>
              <a:ext uri="{FF2B5EF4-FFF2-40B4-BE49-F238E27FC236}">
                <a16:creationId xmlns:a16="http://schemas.microsoft.com/office/drawing/2014/main" id="{FB972D81-534F-472E-B80B-272F8BDB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1" y="5158997"/>
            <a:ext cx="1047063" cy="11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object 41">
            <a:extLst>
              <a:ext uri="{FF2B5EF4-FFF2-40B4-BE49-F238E27FC236}">
                <a16:creationId xmlns:a16="http://schemas.microsoft.com/office/drawing/2014/main" id="{CD2081DC-9260-4A50-8ABC-3536EF9CA544}"/>
              </a:ext>
            </a:extLst>
          </p:cNvPr>
          <p:cNvGrpSpPr/>
          <p:nvPr/>
        </p:nvGrpSpPr>
        <p:grpSpPr>
          <a:xfrm>
            <a:off x="7861105" y="5435276"/>
            <a:ext cx="3999563" cy="750289"/>
            <a:chOff x="836485" y="6418611"/>
            <a:chExt cx="9597390" cy="2053589"/>
          </a:xfrm>
        </p:grpSpPr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26B3DD0C-76E9-4F1F-BEF7-0A021182F0B8}"/>
                </a:ext>
              </a:extLst>
            </p:cNvPr>
            <p:cNvSpPr/>
            <p:nvPr/>
          </p:nvSpPr>
          <p:spPr>
            <a:xfrm>
              <a:off x="841248" y="6423374"/>
              <a:ext cx="9587865" cy="2044064"/>
            </a:xfrm>
            <a:custGeom>
              <a:avLst/>
              <a:gdLst/>
              <a:ahLst/>
              <a:cxnLst/>
              <a:rect l="l" t="t" r="r" b="b"/>
              <a:pathLst>
                <a:path w="9587865" h="2044065">
                  <a:moveTo>
                    <a:pt x="9246615" y="123"/>
                  </a:moveTo>
                  <a:lnTo>
                    <a:pt x="340584" y="123"/>
                  </a:lnTo>
                  <a:lnTo>
                    <a:pt x="294366" y="3233"/>
                  </a:lnTo>
                  <a:lnTo>
                    <a:pt x="250038" y="12292"/>
                  </a:lnTo>
                  <a:lnTo>
                    <a:pt x="208006" y="26894"/>
                  </a:lnTo>
                  <a:lnTo>
                    <a:pt x="168675" y="46632"/>
                  </a:lnTo>
                  <a:lnTo>
                    <a:pt x="132451" y="71101"/>
                  </a:lnTo>
                  <a:lnTo>
                    <a:pt x="99741" y="99895"/>
                  </a:lnTo>
                  <a:lnTo>
                    <a:pt x="70949" y="132607"/>
                  </a:lnTo>
                  <a:lnTo>
                    <a:pt x="46482" y="168831"/>
                  </a:lnTo>
                  <a:lnTo>
                    <a:pt x="26745" y="208162"/>
                  </a:lnTo>
                  <a:lnTo>
                    <a:pt x="12145" y="250192"/>
                  </a:lnTo>
                  <a:lnTo>
                    <a:pt x="3088" y="294516"/>
                  </a:lnTo>
                  <a:lnTo>
                    <a:pt x="-21" y="340728"/>
                  </a:lnTo>
                  <a:lnTo>
                    <a:pt x="-21" y="1703150"/>
                  </a:lnTo>
                  <a:lnTo>
                    <a:pt x="3088" y="1749362"/>
                  </a:lnTo>
                  <a:lnTo>
                    <a:pt x="12145" y="1793686"/>
                  </a:lnTo>
                  <a:lnTo>
                    <a:pt x="26745" y="1835717"/>
                  </a:lnTo>
                  <a:lnTo>
                    <a:pt x="46482" y="1875047"/>
                  </a:lnTo>
                  <a:lnTo>
                    <a:pt x="70949" y="1911271"/>
                  </a:lnTo>
                  <a:lnTo>
                    <a:pt x="99741" y="1943983"/>
                  </a:lnTo>
                  <a:lnTo>
                    <a:pt x="132451" y="1972777"/>
                  </a:lnTo>
                  <a:lnTo>
                    <a:pt x="168675" y="1997246"/>
                  </a:lnTo>
                  <a:lnTo>
                    <a:pt x="208006" y="2016985"/>
                  </a:lnTo>
                  <a:lnTo>
                    <a:pt x="250038" y="2031587"/>
                  </a:lnTo>
                  <a:lnTo>
                    <a:pt x="294366" y="2040645"/>
                  </a:lnTo>
                  <a:lnTo>
                    <a:pt x="340584" y="2043755"/>
                  </a:lnTo>
                  <a:lnTo>
                    <a:pt x="9246615" y="2043755"/>
                  </a:lnTo>
                  <a:lnTo>
                    <a:pt x="9292827" y="2040645"/>
                  </a:lnTo>
                  <a:lnTo>
                    <a:pt x="9337151" y="2031587"/>
                  </a:lnTo>
                  <a:lnTo>
                    <a:pt x="9379181" y="2016985"/>
                  </a:lnTo>
                  <a:lnTo>
                    <a:pt x="9418512" y="1997246"/>
                  </a:lnTo>
                  <a:lnTo>
                    <a:pt x="9454736" y="1972777"/>
                  </a:lnTo>
                  <a:lnTo>
                    <a:pt x="9487448" y="1943983"/>
                  </a:lnTo>
                  <a:lnTo>
                    <a:pt x="9516242" y="1911271"/>
                  </a:lnTo>
                  <a:lnTo>
                    <a:pt x="9540711" y="1875047"/>
                  </a:lnTo>
                  <a:lnTo>
                    <a:pt x="9560449" y="1835717"/>
                  </a:lnTo>
                  <a:lnTo>
                    <a:pt x="9575051" y="1793686"/>
                  </a:lnTo>
                  <a:lnTo>
                    <a:pt x="9584110" y="1749362"/>
                  </a:lnTo>
                  <a:lnTo>
                    <a:pt x="9587220" y="1703150"/>
                  </a:lnTo>
                  <a:lnTo>
                    <a:pt x="9587220" y="340728"/>
                  </a:lnTo>
                  <a:lnTo>
                    <a:pt x="9584110" y="294516"/>
                  </a:lnTo>
                  <a:lnTo>
                    <a:pt x="9575051" y="250192"/>
                  </a:lnTo>
                  <a:lnTo>
                    <a:pt x="9560449" y="208162"/>
                  </a:lnTo>
                  <a:lnTo>
                    <a:pt x="9540711" y="168831"/>
                  </a:lnTo>
                  <a:lnTo>
                    <a:pt x="9516242" y="132607"/>
                  </a:lnTo>
                  <a:lnTo>
                    <a:pt x="9487448" y="99895"/>
                  </a:lnTo>
                  <a:lnTo>
                    <a:pt x="9454736" y="71101"/>
                  </a:lnTo>
                  <a:lnTo>
                    <a:pt x="9418512" y="46632"/>
                  </a:lnTo>
                  <a:lnTo>
                    <a:pt x="9379181" y="26894"/>
                  </a:lnTo>
                  <a:lnTo>
                    <a:pt x="9337151" y="12292"/>
                  </a:lnTo>
                  <a:lnTo>
                    <a:pt x="9292827" y="3233"/>
                  </a:lnTo>
                  <a:lnTo>
                    <a:pt x="9246615" y="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object 43">
              <a:extLst>
                <a:ext uri="{FF2B5EF4-FFF2-40B4-BE49-F238E27FC236}">
                  <a16:creationId xmlns:a16="http://schemas.microsoft.com/office/drawing/2014/main" id="{D97F2418-D154-4098-9572-5BE499353563}"/>
                </a:ext>
              </a:extLst>
            </p:cNvPr>
            <p:cNvSpPr/>
            <p:nvPr/>
          </p:nvSpPr>
          <p:spPr>
            <a:xfrm>
              <a:off x="841248" y="6423374"/>
              <a:ext cx="9587865" cy="2044064"/>
            </a:xfrm>
            <a:custGeom>
              <a:avLst/>
              <a:gdLst/>
              <a:ahLst/>
              <a:cxnLst/>
              <a:rect l="l" t="t" r="r" b="b"/>
              <a:pathLst>
                <a:path w="9587865" h="2044065">
                  <a:moveTo>
                    <a:pt x="-21" y="340728"/>
                  </a:moveTo>
                  <a:lnTo>
                    <a:pt x="3088" y="294516"/>
                  </a:lnTo>
                  <a:lnTo>
                    <a:pt x="12145" y="250192"/>
                  </a:lnTo>
                  <a:lnTo>
                    <a:pt x="26745" y="208162"/>
                  </a:lnTo>
                  <a:lnTo>
                    <a:pt x="46482" y="168831"/>
                  </a:lnTo>
                  <a:lnTo>
                    <a:pt x="70949" y="132607"/>
                  </a:lnTo>
                  <a:lnTo>
                    <a:pt x="99741" y="99895"/>
                  </a:lnTo>
                  <a:lnTo>
                    <a:pt x="132451" y="71101"/>
                  </a:lnTo>
                  <a:lnTo>
                    <a:pt x="168675" y="46632"/>
                  </a:lnTo>
                  <a:lnTo>
                    <a:pt x="208006" y="26894"/>
                  </a:lnTo>
                  <a:lnTo>
                    <a:pt x="250038" y="12292"/>
                  </a:lnTo>
                  <a:lnTo>
                    <a:pt x="294366" y="3233"/>
                  </a:lnTo>
                  <a:lnTo>
                    <a:pt x="340584" y="123"/>
                  </a:lnTo>
                  <a:lnTo>
                    <a:pt x="9246615" y="123"/>
                  </a:lnTo>
                  <a:lnTo>
                    <a:pt x="9292827" y="3233"/>
                  </a:lnTo>
                  <a:lnTo>
                    <a:pt x="9337151" y="12292"/>
                  </a:lnTo>
                  <a:lnTo>
                    <a:pt x="9379181" y="26894"/>
                  </a:lnTo>
                  <a:lnTo>
                    <a:pt x="9418512" y="46632"/>
                  </a:lnTo>
                  <a:lnTo>
                    <a:pt x="9454736" y="71101"/>
                  </a:lnTo>
                  <a:lnTo>
                    <a:pt x="9487448" y="99895"/>
                  </a:lnTo>
                  <a:lnTo>
                    <a:pt x="9516242" y="132607"/>
                  </a:lnTo>
                  <a:lnTo>
                    <a:pt x="9540711" y="168831"/>
                  </a:lnTo>
                  <a:lnTo>
                    <a:pt x="9560449" y="208162"/>
                  </a:lnTo>
                  <a:lnTo>
                    <a:pt x="9575051" y="250192"/>
                  </a:lnTo>
                  <a:lnTo>
                    <a:pt x="9584110" y="294516"/>
                  </a:lnTo>
                  <a:lnTo>
                    <a:pt x="9587220" y="340728"/>
                  </a:lnTo>
                  <a:lnTo>
                    <a:pt x="9587220" y="1703150"/>
                  </a:lnTo>
                  <a:lnTo>
                    <a:pt x="9584110" y="1749362"/>
                  </a:lnTo>
                  <a:lnTo>
                    <a:pt x="9575051" y="1793686"/>
                  </a:lnTo>
                  <a:lnTo>
                    <a:pt x="9560449" y="1835717"/>
                  </a:lnTo>
                  <a:lnTo>
                    <a:pt x="9540711" y="1875047"/>
                  </a:lnTo>
                  <a:lnTo>
                    <a:pt x="9516242" y="1911271"/>
                  </a:lnTo>
                  <a:lnTo>
                    <a:pt x="9487448" y="1943983"/>
                  </a:lnTo>
                  <a:lnTo>
                    <a:pt x="9454736" y="1972777"/>
                  </a:lnTo>
                  <a:lnTo>
                    <a:pt x="9418512" y="1997246"/>
                  </a:lnTo>
                  <a:lnTo>
                    <a:pt x="9379181" y="2016985"/>
                  </a:lnTo>
                  <a:lnTo>
                    <a:pt x="9337151" y="2031587"/>
                  </a:lnTo>
                  <a:lnTo>
                    <a:pt x="9292827" y="2040645"/>
                  </a:lnTo>
                  <a:lnTo>
                    <a:pt x="9246615" y="2043755"/>
                  </a:lnTo>
                  <a:lnTo>
                    <a:pt x="340584" y="2043755"/>
                  </a:lnTo>
                  <a:lnTo>
                    <a:pt x="294366" y="2040645"/>
                  </a:lnTo>
                  <a:lnTo>
                    <a:pt x="250038" y="2031587"/>
                  </a:lnTo>
                  <a:lnTo>
                    <a:pt x="208006" y="2016985"/>
                  </a:lnTo>
                  <a:lnTo>
                    <a:pt x="168675" y="1997246"/>
                  </a:lnTo>
                  <a:lnTo>
                    <a:pt x="132451" y="1972777"/>
                  </a:lnTo>
                  <a:lnTo>
                    <a:pt x="99741" y="1943983"/>
                  </a:lnTo>
                  <a:lnTo>
                    <a:pt x="70949" y="1911271"/>
                  </a:lnTo>
                  <a:lnTo>
                    <a:pt x="46482" y="1875047"/>
                  </a:lnTo>
                  <a:lnTo>
                    <a:pt x="26745" y="1835717"/>
                  </a:lnTo>
                  <a:lnTo>
                    <a:pt x="12145" y="1793686"/>
                  </a:lnTo>
                  <a:lnTo>
                    <a:pt x="3088" y="1749362"/>
                  </a:lnTo>
                  <a:lnTo>
                    <a:pt x="-21" y="1703150"/>
                  </a:lnTo>
                  <a:lnTo>
                    <a:pt x="-21" y="340728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object 45">
            <a:extLst>
              <a:ext uri="{FF2B5EF4-FFF2-40B4-BE49-F238E27FC236}">
                <a16:creationId xmlns:a16="http://schemas.microsoft.com/office/drawing/2014/main" id="{54800612-B147-443B-A0D4-7A39A58D2C29}"/>
              </a:ext>
            </a:extLst>
          </p:cNvPr>
          <p:cNvSpPr txBox="1"/>
          <p:nvPr/>
        </p:nvSpPr>
        <p:spPr>
          <a:xfrm>
            <a:off x="8006092" y="5616296"/>
            <a:ext cx="3731159" cy="37710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  <a:tabLst>
                <a:tab pos="2169065" algn="l"/>
              </a:tabLst>
            </a:pPr>
            <a:r>
              <a:rPr lang="ru-RU" sz="2400" b="1" spc="94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10 ПРОФСТАНДАРТОВ</a:t>
            </a:r>
            <a:endParaRPr dirty="0">
              <a:solidFill>
                <a:schemeClr val="accent1">
                  <a:lumMod val="50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41" name="object 47">
            <a:extLst>
              <a:ext uri="{FF2B5EF4-FFF2-40B4-BE49-F238E27FC236}">
                <a16:creationId xmlns:a16="http://schemas.microsoft.com/office/drawing/2014/main" id="{750E90C8-FC88-4174-B75A-5E8FD38ACA1A}"/>
              </a:ext>
            </a:extLst>
          </p:cNvPr>
          <p:cNvGrpSpPr/>
          <p:nvPr/>
        </p:nvGrpSpPr>
        <p:grpSpPr>
          <a:xfrm>
            <a:off x="499321" y="5353067"/>
            <a:ext cx="5831803" cy="1045450"/>
            <a:chOff x="836485" y="8811291"/>
            <a:chExt cx="9617075" cy="1724025"/>
          </a:xfrm>
        </p:grpSpPr>
        <p:sp>
          <p:nvSpPr>
            <p:cNvPr id="42" name="object 48">
              <a:extLst>
                <a:ext uri="{FF2B5EF4-FFF2-40B4-BE49-F238E27FC236}">
                  <a16:creationId xmlns:a16="http://schemas.microsoft.com/office/drawing/2014/main" id="{989212FB-196A-4C9C-85A4-512B1BEA1C0A}"/>
                </a:ext>
              </a:extLst>
            </p:cNvPr>
            <p:cNvSpPr/>
            <p:nvPr/>
          </p:nvSpPr>
          <p:spPr>
            <a:xfrm>
              <a:off x="841248" y="8816054"/>
              <a:ext cx="9607550" cy="1714500"/>
            </a:xfrm>
            <a:custGeom>
              <a:avLst/>
              <a:gdLst/>
              <a:ahLst/>
              <a:cxnLst/>
              <a:rect l="l" t="t" r="r" b="b"/>
              <a:pathLst>
                <a:path w="9607550" h="1714500">
                  <a:moveTo>
                    <a:pt x="9321289" y="63"/>
                  </a:moveTo>
                  <a:lnTo>
                    <a:pt x="285734" y="63"/>
                  </a:lnTo>
                  <a:lnTo>
                    <a:pt x="239383" y="3801"/>
                  </a:lnTo>
                  <a:lnTo>
                    <a:pt x="195413" y="14625"/>
                  </a:lnTo>
                  <a:lnTo>
                    <a:pt x="154412" y="31948"/>
                  </a:lnTo>
                  <a:lnTo>
                    <a:pt x="116970" y="55181"/>
                  </a:lnTo>
                  <a:lnTo>
                    <a:pt x="83674" y="83738"/>
                  </a:lnTo>
                  <a:lnTo>
                    <a:pt x="55112" y="117030"/>
                  </a:lnTo>
                  <a:lnTo>
                    <a:pt x="31874" y="154470"/>
                  </a:lnTo>
                  <a:lnTo>
                    <a:pt x="14546" y="195471"/>
                  </a:lnTo>
                  <a:lnTo>
                    <a:pt x="3718" y="239445"/>
                  </a:lnTo>
                  <a:lnTo>
                    <a:pt x="-21" y="285805"/>
                  </a:lnTo>
                  <a:lnTo>
                    <a:pt x="-21" y="1428764"/>
                  </a:lnTo>
                  <a:lnTo>
                    <a:pt x="3718" y="1475115"/>
                  </a:lnTo>
                  <a:lnTo>
                    <a:pt x="14546" y="1519085"/>
                  </a:lnTo>
                  <a:lnTo>
                    <a:pt x="31874" y="1560085"/>
                  </a:lnTo>
                  <a:lnTo>
                    <a:pt x="55112" y="1597527"/>
                  </a:lnTo>
                  <a:lnTo>
                    <a:pt x="83674" y="1630824"/>
                  </a:lnTo>
                  <a:lnTo>
                    <a:pt x="116970" y="1659385"/>
                  </a:lnTo>
                  <a:lnTo>
                    <a:pt x="154412" y="1682624"/>
                  </a:lnTo>
                  <a:lnTo>
                    <a:pt x="195413" y="1699951"/>
                  </a:lnTo>
                  <a:lnTo>
                    <a:pt x="239383" y="1710779"/>
                  </a:lnTo>
                  <a:lnTo>
                    <a:pt x="285734" y="1714519"/>
                  </a:lnTo>
                  <a:lnTo>
                    <a:pt x="9321289" y="1714519"/>
                  </a:lnTo>
                  <a:lnTo>
                    <a:pt x="9367649" y="1710779"/>
                  </a:lnTo>
                  <a:lnTo>
                    <a:pt x="9411623" y="1699951"/>
                  </a:lnTo>
                  <a:lnTo>
                    <a:pt x="9452624" y="1682624"/>
                  </a:lnTo>
                  <a:lnTo>
                    <a:pt x="9490064" y="1659385"/>
                  </a:lnTo>
                  <a:lnTo>
                    <a:pt x="9523356" y="1630824"/>
                  </a:lnTo>
                  <a:lnTo>
                    <a:pt x="9551913" y="1597527"/>
                  </a:lnTo>
                  <a:lnTo>
                    <a:pt x="9575146" y="1560085"/>
                  </a:lnTo>
                  <a:lnTo>
                    <a:pt x="9592468" y="1519085"/>
                  </a:lnTo>
                  <a:lnTo>
                    <a:pt x="9603293" y="1475115"/>
                  </a:lnTo>
                  <a:lnTo>
                    <a:pt x="9607031" y="1428764"/>
                  </a:lnTo>
                  <a:lnTo>
                    <a:pt x="9607031" y="285805"/>
                  </a:lnTo>
                  <a:lnTo>
                    <a:pt x="9603293" y="239445"/>
                  </a:lnTo>
                  <a:lnTo>
                    <a:pt x="9592468" y="195471"/>
                  </a:lnTo>
                  <a:lnTo>
                    <a:pt x="9575146" y="154470"/>
                  </a:lnTo>
                  <a:lnTo>
                    <a:pt x="9551913" y="117030"/>
                  </a:lnTo>
                  <a:lnTo>
                    <a:pt x="9523356" y="83738"/>
                  </a:lnTo>
                  <a:lnTo>
                    <a:pt x="9490064" y="55181"/>
                  </a:lnTo>
                  <a:lnTo>
                    <a:pt x="9452624" y="31948"/>
                  </a:lnTo>
                  <a:lnTo>
                    <a:pt x="9411623" y="14625"/>
                  </a:lnTo>
                  <a:lnTo>
                    <a:pt x="9367649" y="3801"/>
                  </a:lnTo>
                  <a:lnTo>
                    <a:pt x="9321289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9">
              <a:extLst>
                <a:ext uri="{FF2B5EF4-FFF2-40B4-BE49-F238E27FC236}">
                  <a16:creationId xmlns:a16="http://schemas.microsoft.com/office/drawing/2014/main" id="{3FD3FC16-A196-4F2A-A729-A040CE2DF662}"/>
                </a:ext>
              </a:extLst>
            </p:cNvPr>
            <p:cNvSpPr/>
            <p:nvPr/>
          </p:nvSpPr>
          <p:spPr>
            <a:xfrm>
              <a:off x="841248" y="8816054"/>
              <a:ext cx="9607550" cy="1714500"/>
            </a:xfrm>
            <a:custGeom>
              <a:avLst/>
              <a:gdLst/>
              <a:ahLst/>
              <a:cxnLst/>
              <a:rect l="l" t="t" r="r" b="b"/>
              <a:pathLst>
                <a:path w="9607550" h="1714500">
                  <a:moveTo>
                    <a:pt x="-21" y="285805"/>
                  </a:moveTo>
                  <a:lnTo>
                    <a:pt x="3718" y="239445"/>
                  </a:lnTo>
                  <a:lnTo>
                    <a:pt x="14546" y="195471"/>
                  </a:lnTo>
                  <a:lnTo>
                    <a:pt x="31874" y="154470"/>
                  </a:lnTo>
                  <a:lnTo>
                    <a:pt x="55112" y="117030"/>
                  </a:lnTo>
                  <a:lnTo>
                    <a:pt x="83674" y="83738"/>
                  </a:lnTo>
                  <a:lnTo>
                    <a:pt x="116970" y="55181"/>
                  </a:lnTo>
                  <a:lnTo>
                    <a:pt x="154412" y="31948"/>
                  </a:lnTo>
                  <a:lnTo>
                    <a:pt x="195413" y="14625"/>
                  </a:lnTo>
                  <a:lnTo>
                    <a:pt x="239383" y="3801"/>
                  </a:lnTo>
                  <a:lnTo>
                    <a:pt x="285734" y="63"/>
                  </a:lnTo>
                  <a:lnTo>
                    <a:pt x="9321289" y="63"/>
                  </a:lnTo>
                  <a:lnTo>
                    <a:pt x="9367649" y="3801"/>
                  </a:lnTo>
                  <a:lnTo>
                    <a:pt x="9411623" y="14625"/>
                  </a:lnTo>
                  <a:lnTo>
                    <a:pt x="9452624" y="31948"/>
                  </a:lnTo>
                  <a:lnTo>
                    <a:pt x="9490064" y="55181"/>
                  </a:lnTo>
                  <a:lnTo>
                    <a:pt x="9523356" y="83738"/>
                  </a:lnTo>
                  <a:lnTo>
                    <a:pt x="9551913" y="117030"/>
                  </a:lnTo>
                  <a:lnTo>
                    <a:pt x="9575146" y="154470"/>
                  </a:lnTo>
                  <a:lnTo>
                    <a:pt x="9592468" y="195471"/>
                  </a:lnTo>
                  <a:lnTo>
                    <a:pt x="9603293" y="239445"/>
                  </a:lnTo>
                  <a:lnTo>
                    <a:pt x="9607031" y="285805"/>
                  </a:lnTo>
                  <a:lnTo>
                    <a:pt x="9607031" y="1428764"/>
                  </a:lnTo>
                  <a:lnTo>
                    <a:pt x="9603293" y="1475115"/>
                  </a:lnTo>
                  <a:lnTo>
                    <a:pt x="9592468" y="1519085"/>
                  </a:lnTo>
                  <a:lnTo>
                    <a:pt x="9575146" y="1560085"/>
                  </a:lnTo>
                  <a:lnTo>
                    <a:pt x="9551913" y="1597527"/>
                  </a:lnTo>
                  <a:lnTo>
                    <a:pt x="9523356" y="1630824"/>
                  </a:lnTo>
                  <a:lnTo>
                    <a:pt x="9490064" y="1659385"/>
                  </a:lnTo>
                  <a:lnTo>
                    <a:pt x="9452624" y="1682624"/>
                  </a:lnTo>
                  <a:lnTo>
                    <a:pt x="9411623" y="1699951"/>
                  </a:lnTo>
                  <a:lnTo>
                    <a:pt x="9367649" y="1710779"/>
                  </a:lnTo>
                  <a:lnTo>
                    <a:pt x="9321289" y="1714519"/>
                  </a:lnTo>
                  <a:lnTo>
                    <a:pt x="285734" y="1714519"/>
                  </a:lnTo>
                  <a:lnTo>
                    <a:pt x="239383" y="1710779"/>
                  </a:lnTo>
                  <a:lnTo>
                    <a:pt x="195413" y="1699951"/>
                  </a:lnTo>
                  <a:lnTo>
                    <a:pt x="154412" y="1682624"/>
                  </a:lnTo>
                  <a:lnTo>
                    <a:pt x="116970" y="1659385"/>
                  </a:lnTo>
                  <a:lnTo>
                    <a:pt x="83674" y="1630824"/>
                  </a:lnTo>
                  <a:lnTo>
                    <a:pt x="55112" y="1597527"/>
                  </a:lnTo>
                  <a:lnTo>
                    <a:pt x="31874" y="1560085"/>
                  </a:lnTo>
                  <a:lnTo>
                    <a:pt x="14546" y="1519085"/>
                  </a:lnTo>
                  <a:lnTo>
                    <a:pt x="3718" y="1475115"/>
                  </a:lnTo>
                  <a:lnTo>
                    <a:pt x="-21" y="1428764"/>
                  </a:lnTo>
                  <a:lnTo>
                    <a:pt x="-21" y="285805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4" name="object 50">
            <a:extLst>
              <a:ext uri="{FF2B5EF4-FFF2-40B4-BE49-F238E27FC236}">
                <a16:creationId xmlns:a16="http://schemas.microsoft.com/office/drawing/2014/main" id="{0E977645-655C-472E-9F00-994142C74AA0}"/>
              </a:ext>
            </a:extLst>
          </p:cNvPr>
          <p:cNvSpPr txBox="1"/>
          <p:nvPr/>
        </p:nvSpPr>
        <p:spPr>
          <a:xfrm>
            <a:off x="928760" y="5473557"/>
            <a:ext cx="5265758" cy="80446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lvl="0" algn="ctr">
              <a:spcBef>
                <a:spcPts val="61"/>
              </a:spcBef>
              <a:defRPr/>
            </a:pPr>
            <a:r>
              <a:rPr lang="ru-RU" sz="1698" spc="-3" dirty="0">
                <a:solidFill>
                  <a:srgbClr val="00B0F0"/>
                </a:solidFill>
                <a:cs typeface="Calibri"/>
              </a:rPr>
              <a:t>ОПОП 38.03.04 Государственное и муниципальное управление, направленность (профиль) </a:t>
            </a:r>
          </a:p>
          <a:p>
            <a:pPr marR="108973" lvl="0" algn="ctr">
              <a:spcBef>
                <a:spcPts val="61"/>
              </a:spcBef>
              <a:defRPr/>
            </a:pPr>
            <a:r>
              <a:rPr lang="ru-RU" sz="1698" spc="-3" dirty="0">
                <a:solidFill>
                  <a:srgbClr val="00B0F0"/>
                </a:solidFill>
                <a:cs typeface="Calibri"/>
              </a:rPr>
              <a:t>Цифровое городское хозяйство </a:t>
            </a:r>
          </a:p>
        </p:txBody>
      </p:sp>
      <p:grpSp>
        <p:nvGrpSpPr>
          <p:cNvPr id="55" name="object 37">
            <a:extLst>
              <a:ext uri="{FF2B5EF4-FFF2-40B4-BE49-F238E27FC236}">
                <a16:creationId xmlns:a16="http://schemas.microsoft.com/office/drawing/2014/main" id="{5DBA1E50-C897-4A7B-8845-23D3717F3387}"/>
              </a:ext>
            </a:extLst>
          </p:cNvPr>
          <p:cNvGrpSpPr/>
          <p:nvPr/>
        </p:nvGrpSpPr>
        <p:grpSpPr>
          <a:xfrm>
            <a:off x="3428059" y="1674873"/>
            <a:ext cx="3100692" cy="1077132"/>
            <a:chOff x="854773" y="4306347"/>
            <a:chExt cx="9598660" cy="1790064"/>
          </a:xfrm>
        </p:grpSpPr>
        <p:sp>
          <p:nvSpPr>
            <p:cNvPr id="63" name="object 38">
              <a:extLst>
                <a:ext uri="{FF2B5EF4-FFF2-40B4-BE49-F238E27FC236}">
                  <a16:creationId xmlns:a16="http://schemas.microsoft.com/office/drawing/2014/main" id="{1DDBADB0-4035-4A0C-8969-B1A869000D60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39">
              <a:extLst>
                <a:ext uri="{FF2B5EF4-FFF2-40B4-BE49-F238E27FC236}">
                  <a16:creationId xmlns:a16="http://schemas.microsoft.com/office/drawing/2014/main" id="{2149B8CF-F4FF-4FA8-A304-3CDDD0E5F532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5" name="object 40">
            <a:extLst>
              <a:ext uri="{FF2B5EF4-FFF2-40B4-BE49-F238E27FC236}">
                <a16:creationId xmlns:a16="http://schemas.microsoft.com/office/drawing/2014/main" id="{48B79A15-C966-4DF8-9B04-784891CB78EE}"/>
              </a:ext>
            </a:extLst>
          </p:cNvPr>
          <p:cNvSpPr txBox="1"/>
          <p:nvPr/>
        </p:nvSpPr>
        <p:spPr>
          <a:xfrm>
            <a:off x="3615148" y="1835788"/>
            <a:ext cx="2825909" cy="74644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algn="ctr"/>
            <a:r>
              <a:rPr lang="ru-RU" sz="2400" b="1" spc="52" dirty="0">
                <a:solidFill>
                  <a:srgbClr val="00B0F0"/>
                </a:solidFill>
                <a:latin typeface="Tahoma"/>
                <a:cs typeface="Tahoma"/>
              </a:rPr>
              <a:t>Тиражирование ОПОП (2)</a:t>
            </a:r>
          </a:p>
        </p:txBody>
      </p:sp>
      <p:grpSp>
        <p:nvGrpSpPr>
          <p:cNvPr id="70" name="object 37">
            <a:extLst>
              <a:ext uri="{FF2B5EF4-FFF2-40B4-BE49-F238E27FC236}">
                <a16:creationId xmlns:a16="http://schemas.microsoft.com/office/drawing/2014/main" id="{575EFB11-9109-4A31-9D53-DB85B3ACE89A}"/>
              </a:ext>
            </a:extLst>
          </p:cNvPr>
          <p:cNvGrpSpPr/>
          <p:nvPr/>
        </p:nvGrpSpPr>
        <p:grpSpPr>
          <a:xfrm>
            <a:off x="6710109" y="1705492"/>
            <a:ext cx="2107694" cy="1068710"/>
            <a:chOff x="854773" y="4306347"/>
            <a:chExt cx="9598660" cy="1790064"/>
          </a:xfrm>
        </p:grpSpPr>
        <p:sp>
          <p:nvSpPr>
            <p:cNvPr id="71" name="object 38">
              <a:extLst>
                <a:ext uri="{FF2B5EF4-FFF2-40B4-BE49-F238E27FC236}">
                  <a16:creationId xmlns:a16="http://schemas.microsoft.com/office/drawing/2014/main" id="{93B18708-F92B-4710-BF00-CBE4A9DF178A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163B8A1A-5161-4A59-9E6D-ACA9F9D8D84B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3" name="object 40">
            <a:extLst>
              <a:ext uri="{FF2B5EF4-FFF2-40B4-BE49-F238E27FC236}">
                <a16:creationId xmlns:a16="http://schemas.microsoft.com/office/drawing/2014/main" id="{2BAD0BE0-D44F-45B9-8A06-C2E3A6522A10}"/>
              </a:ext>
            </a:extLst>
          </p:cNvPr>
          <p:cNvSpPr txBox="1"/>
          <p:nvPr/>
        </p:nvSpPr>
        <p:spPr>
          <a:xfrm>
            <a:off x="6802386" y="1857595"/>
            <a:ext cx="2014371" cy="74644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algn="ctr"/>
            <a:r>
              <a:rPr lang="ru-RU" sz="2400" b="1" spc="52" dirty="0">
                <a:solidFill>
                  <a:srgbClr val="00B050"/>
                </a:solidFill>
                <a:latin typeface="Tahoma"/>
                <a:cs typeface="Tahoma"/>
              </a:rPr>
              <a:t>Создание </a:t>
            </a:r>
          </a:p>
          <a:p>
            <a:pPr marR="108973" algn="ctr"/>
            <a:r>
              <a:rPr lang="ru-RU" sz="2400" b="1" spc="52" dirty="0">
                <a:solidFill>
                  <a:srgbClr val="00B050"/>
                </a:solidFill>
                <a:latin typeface="Tahoma"/>
                <a:cs typeface="Tahoma"/>
              </a:rPr>
              <a:t>МООК (5)</a:t>
            </a:r>
          </a:p>
        </p:txBody>
      </p:sp>
      <p:grpSp>
        <p:nvGrpSpPr>
          <p:cNvPr id="74" name="object 37">
            <a:extLst>
              <a:ext uri="{FF2B5EF4-FFF2-40B4-BE49-F238E27FC236}">
                <a16:creationId xmlns:a16="http://schemas.microsoft.com/office/drawing/2014/main" id="{F728E8AA-E254-46E3-BF78-4C4E79FDC6C9}"/>
              </a:ext>
            </a:extLst>
          </p:cNvPr>
          <p:cNvGrpSpPr/>
          <p:nvPr/>
        </p:nvGrpSpPr>
        <p:grpSpPr>
          <a:xfrm>
            <a:off x="8999281" y="1662939"/>
            <a:ext cx="2861387" cy="1092137"/>
            <a:chOff x="854773" y="4306347"/>
            <a:chExt cx="9598660" cy="1790064"/>
          </a:xfrm>
        </p:grpSpPr>
        <p:sp>
          <p:nvSpPr>
            <p:cNvPr id="75" name="object 38">
              <a:extLst>
                <a:ext uri="{FF2B5EF4-FFF2-40B4-BE49-F238E27FC236}">
                  <a16:creationId xmlns:a16="http://schemas.microsoft.com/office/drawing/2014/main" id="{2999FC88-0378-4875-BE11-9972C2298F44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9292079" y="176"/>
                  </a:moveTo>
                  <a:lnTo>
                    <a:pt x="296642" y="176"/>
                  </a:lnTo>
                  <a:lnTo>
                    <a:pt x="248523" y="4060"/>
                  </a:lnTo>
                  <a:lnTo>
                    <a:pt x="202875" y="15302"/>
                  </a:lnTo>
                  <a:lnTo>
                    <a:pt x="160310" y="33293"/>
                  </a:lnTo>
                  <a:lnTo>
                    <a:pt x="121438" y="57420"/>
                  </a:lnTo>
                  <a:lnTo>
                    <a:pt x="86871" y="87074"/>
                  </a:lnTo>
                  <a:lnTo>
                    <a:pt x="57218" y="121642"/>
                  </a:lnTo>
                  <a:lnTo>
                    <a:pt x="33092" y="160514"/>
                  </a:lnTo>
                  <a:lnTo>
                    <a:pt x="15102" y="203079"/>
                  </a:lnTo>
                  <a:lnTo>
                    <a:pt x="3861" y="248725"/>
                  </a:lnTo>
                  <a:lnTo>
                    <a:pt x="-21" y="296841"/>
                  </a:lnTo>
                  <a:lnTo>
                    <a:pt x="-21" y="1483499"/>
                  </a:lnTo>
                  <a:lnTo>
                    <a:pt x="3861" y="1531615"/>
                  </a:lnTo>
                  <a:lnTo>
                    <a:pt x="15102" y="1577261"/>
                  </a:lnTo>
                  <a:lnTo>
                    <a:pt x="33092" y="1619826"/>
                  </a:lnTo>
                  <a:lnTo>
                    <a:pt x="57218" y="1658698"/>
                  </a:lnTo>
                  <a:lnTo>
                    <a:pt x="86871" y="1693266"/>
                  </a:lnTo>
                  <a:lnTo>
                    <a:pt x="121438" y="1722919"/>
                  </a:lnTo>
                  <a:lnTo>
                    <a:pt x="160310" y="1747047"/>
                  </a:lnTo>
                  <a:lnTo>
                    <a:pt x="202875" y="1765038"/>
                  </a:lnTo>
                  <a:lnTo>
                    <a:pt x="248523" y="1776280"/>
                  </a:lnTo>
                  <a:lnTo>
                    <a:pt x="296642" y="1780163"/>
                  </a:lnTo>
                  <a:lnTo>
                    <a:pt x="9292079" y="1780163"/>
                  </a:lnTo>
                  <a:lnTo>
                    <a:pt x="9340195" y="1776280"/>
                  </a:lnTo>
                  <a:lnTo>
                    <a:pt x="9385841" y="1765038"/>
                  </a:lnTo>
                  <a:lnTo>
                    <a:pt x="9428406" y="1747047"/>
                  </a:lnTo>
                  <a:lnTo>
                    <a:pt x="9467278" y="1722919"/>
                  </a:lnTo>
                  <a:lnTo>
                    <a:pt x="9501846" y="1693266"/>
                  </a:lnTo>
                  <a:lnTo>
                    <a:pt x="9531499" y="1658698"/>
                  </a:lnTo>
                  <a:lnTo>
                    <a:pt x="9555627" y="1619826"/>
                  </a:lnTo>
                  <a:lnTo>
                    <a:pt x="9573618" y="1577261"/>
                  </a:lnTo>
                  <a:lnTo>
                    <a:pt x="9584860" y="1531615"/>
                  </a:lnTo>
                  <a:lnTo>
                    <a:pt x="9588743" y="1483499"/>
                  </a:lnTo>
                  <a:lnTo>
                    <a:pt x="9588743" y="296841"/>
                  </a:lnTo>
                  <a:lnTo>
                    <a:pt x="9584860" y="248725"/>
                  </a:lnTo>
                  <a:lnTo>
                    <a:pt x="9573618" y="203079"/>
                  </a:lnTo>
                  <a:lnTo>
                    <a:pt x="9555627" y="160514"/>
                  </a:lnTo>
                  <a:lnTo>
                    <a:pt x="9531499" y="121642"/>
                  </a:lnTo>
                  <a:lnTo>
                    <a:pt x="9501846" y="87074"/>
                  </a:lnTo>
                  <a:lnTo>
                    <a:pt x="9467278" y="57420"/>
                  </a:lnTo>
                  <a:lnTo>
                    <a:pt x="9428406" y="33293"/>
                  </a:lnTo>
                  <a:lnTo>
                    <a:pt x="9385841" y="15302"/>
                  </a:lnTo>
                  <a:lnTo>
                    <a:pt x="9340195" y="4060"/>
                  </a:lnTo>
                  <a:lnTo>
                    <a:pt x="9292079" y="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6" name="object 39">
              <a:extLst>
                <a:ext uri="{FF2B5EF4-FFF2-40B4-BE49-F238E27FC236}">
                  <a16:creationId xmlns:a16="http://schemas.microsoft.com/office/drawing/2014/main" id="{FF06D4A7-BCE6-4F34-9420-B8CE8215B7CA}"/>
                </a:ext>
              </a:extLst>
            </p:cNvPr>
            <p:cNvSpPr/>
            <p:nvPr/>
          </p:nvSpPr>
          <p:spPr>
            <a:xfrm>
              <a:off x="859535" y="4311110"/>
              <a:ext cx="9589135" cy="1780539"/>
            </a:xfrm>
            <a:custGeom>
              <a:avLst/>
              <a:gdLst/>
              <a:ahLst/>
              <a:cxnLst/>
              <a:rect l="l" t="t" r="r" b="b"/>
              <a:pathLst>
                <a:path w="9589135" h="1780539">
                  <a:moveTo>
                    <a:pt x="-21" y="296841"/>
                  </a:moveTo>
                  <a:lnTo>
                    <a:pt x="3861" y="248725"/>
                  </a:lnTo>
                  <a:lnTo>
                    <a:pt x="15102" y="203079"/>
                  </a:lnTo>
                  <a:lnTo>
                    <a:pt x="33092" y="160514"/>
                  </a:lnTo>
                  <a:lnTo>
                    <a:pt x="57218" y="121642"/>
                  </a:lnTo>
                  <a:lnTo>
                    <a:pt x="86871" y="87074"/>
                  </a:lnTo>
                  <a:lnTo>
                    <a:pt x="121438" y="57420"/>
                  </a:lnTo>
                  <a:lnTo>
                    <a:pt x="160310" y="33293"/>
                  </a:lnTo>
                  <a:lnTo>
                    <a:pt x="202875" y="15302"/>
                  </a:lnTo>
                  <a:lnTo>
                    <a:pt x="248523" y="4060"/>
                  </a:lnTo>
                  <a:lnTo>
                    <a:pt x="296642" y="176"/>
                  </a:lnTo>
                  <a:lnTo>
                    <a:pt x="9292079" y="176"/>
                  </a:lnTo>
                  <a:lnTo>
                    <a:pt x="9340195" y="4060"/>
                  </a:lnTo>
                  <a:lnTo>
                    <a:pt x="9385841" y="15302"/>
                  </a:lnTo>
                  <a:lnTo>
                    <a:pt x="9428406" y="33293"/>
                  </a:lnTo>
                  <a:lnTo>
                    <a:pt x="9467278" y="57420"/>
                  </a:lnTo>
                  <a:lnTo>
                    <a:pt x="9501846" y="87074"/>
                  </a:lnTo>
                  <a:lnTo>
                    <a:pt x="9531499" y="121642"/>
                  </a:lnTo>
                  <a:lnTo>
                    <a:pt x="9555627" y="160514"/>
                  </a:lnTo>
                  <a:lnTo>
                    <a:pt x="9573618" y="203079"/>
                  </a:lnTo>
                  <a:lnTo>
                    <a:pt x="9584860" y="248725"/>
                  </a:lnTo>
                  <a:lnTo>
                    <a:pt x="9588743" y="296841"/>
                  </a:lnTo>
                  <a:lnTo>
                    <a:pt x="9588743" y="1483499"/>
                  </a:lnTo>
                  <a:lnTo>
                    <a:pt x="9584860" y="1531615"/>
                  </a:lnTo>
                  <a:lnTo>
                    <a:pt x="9573618" y="1577261"/>
                  </a:lnTo>
                  <a:lnTo>
                    <a:pt x="9555627" y="1619826"/>
                  </a:lnTo>
                  <a:lnTo>
                    <a:pt x="9531499" y="1658698"/>
                  </a:lnTo>
                  <a:lnTo>
                    <a:pt x="9501846" y="1693266"/>
                  </a:lnTo>
                  <a:lnTo>
                    <a:pt x="9467278" y="1722919"/>
                  </a:lnTo>
                  <a:lnTo>
                    <a:pt x="9428406" y="1747047"/>
                  </a:lnTo>
                  <a:lnTo>
                    <a:pt x="9385841" y="1765038"/>
                  </a:lnTo>
                  <a:lnTo>
                    <a:pt x="9340195" y="1776280"/>
                  </a:lnTo>
                  <a:lnTo>
                    <a:pt x="9292079" y="1780163"/>
                  </a:lnTo>
                  <a:lnTo>
                    <a:pt x="296642" y="1780163"/>
                  </a:lnTo>
                  <a:lnTo>
                    <a:pt x="248523" y="1776280"/>
                  </a:lnTo>
                  <a:lnTo>
                    <a:pt x="202875" y="1765038"/>
                  </a:lnTo>
                  <a:lnTo>
                    <a:pt x="160310" y="1747047"/>
                  </a:lnTo>
                  <a:lnTo>
                    <a:pt x="121438" y="1722919"/>
                  </a:lnTo>
                  <a:lnTo>
                    <a:pt x="86871" y="1693266"/>
                  </a:lnTo>
                  <a:lnTo>
                    <a:pt x="57218" y="1658698"/>
                  </a:lnTo>
                  <a:lnTo>
                    <a:pt x="33092" y="1619826"/>
                  </a:lnTo>
                  <a:lnTo>
                    <a:pt x="15102" y="1577261"/>
                  </a:lnTo>
                  <a:lnTo>
                    <a:pt x="3861" y="1531615"/>
                  </a:lnTo>
                  <a:lnTo>
                    <a:pt x="-21" y="1483499"/>
                  </a:lnTo>
                  <a:lnTo>
                    <a:pt x="-21" y="296841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7" name="object 40">
            <a:extLst>
              <a:ext uri="{FF2B5EF4-FFF2-40B4-BE49-F238E27FC236}">
                <a16:creationId xmlns:a16="http://schemas.microsoft.com/office/drawing/2014/main" id="{248D6A2B-15A6-4AA2-9273-538047F3A139}"/>
              </a:ext>
            </a:extLst>
          </p:cNvPr>
          <p:cNvSpPr txBox="1"/>
          <p:nvPr/>
        </p:nvSpPr>
        <p:spPr>
          <a:xfrm>
            <a:off x="9084789" y="1857595"/>
            <a:ext cx="2825909" cy="74644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108973" algn="ctr"/>
            <a:r>
              <a:rPr lang="ru-RU" sz="2400" b="1" spc="52" dirty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Актуализация ПС  (10)</a:t>
            </a:r>
          </a:p>
        </p:txBody>
      </p:sp>
    </p:spTree>
    <p:extLst>
      <p:ext uri="{BB962C8B-B14F-4D97-AF65-F5344CB8AC3E}">
        <p14:creationId xmlns:p14="http://schemas.microsoft.com/office/powerpoint/2010/main" val="185408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580887A1-DFE3-4E9A-85B7-F5DECD09E3F1}"/>
              </a:ext>
            </a:extLst>
          </p:cNvPr>
          <p:cNvSpPr/>
          <p:nvPr/>
        </p:nvSpPr>
        <p:spPr>
          <a:xfrm>
            <a:off x="7500457" y="2820045"/>
            <a:ext cx="4456736" cy="2204129"/>
          </a:xfrm>
          <a:prstGeom prst="roundRect">
            <a:avLst>
              <a:gd name="adj" fmla="val 3323"/>
            </a:avLst>
          </a:prstGeom>
          <a:gradFill>
            <a:gsLst>
              <a:gs pos="92000">
                <a:srgbClr val="082059"/>
              </a:gs>
              <a:gs pos="0">
                <a:srgbClr val="1D50DF"/>
              </a:gs>
              <a:gs pos="58000">
                <a:srgbClr val="1742B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numCol="1" spcCol="144000" rtlCol="0" anchor="ctr"/>
          <a:lstStyle/>
          <a:p>
            <a:pPr marL="182563" indent="-90488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915705-9700-4835-A6DD-8937A810D813}"/>
              </a:ext>
            </a:extLst>
          </p:cNvPr>
          <p:cNvSpPr txBox="1"/>
          <p:nvPr/>
        </p:nvSpPr>
        <p:spPr>
          <a:xfrm>
            <a:off x="11733658" y="6450018"/>
            <a:ext cx="33374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5E548D41-F44F-4EF5-845F-EC2EA59F64BD}" type="slidenum">
              <a:rPr lang="ru-RU" sz="1200" smtClean="0">
                <a:latin typeface="Montserrat" panose="00000500000000000000" pitchFamily="2" charset="-52"/>
              </a:rPr>
              <a:t>9</a:t>
            </a:fld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982" y="319843"/>
            <a:ext cx="877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  <a:ea typeface="+mj-ea"/>
                <a:cs typeface="+mj-cs"/>
              </a:rPr>
              <a:t>ФЕДЕРАЛЬНЫЙ ПРОЕКТ «РАЗВИТИЕ КАДРОВОГО ПОТЕНЦИАЛА ИТ - ОТРАСЛИ»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817" y="86160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r>
              <a:rPr lang="ru-RU" b="1" dirty="0"/>
              <a:t>Инициатива: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«Цифровые кафедры»</a:t>
            </a:r>
          </a:p>
          <a:p>
            <a:endParaRPr lang="ru-RU" dirty="0"/>
          </a:p>
          <a:p>
            <a:r>
              <a:rPr lang="ru-RU" b="1" dirty="0"/>
              <a:t>Показатель: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Количество обучающихся по программам профессиональной переподготовки или в рамках основных образовательных программ по ИТ-профилю.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3320C-179F-43E2-AECD-75E15889DFB8}"/>
              </a:ext>
            </a:extLst>
          </p:cNvPr>
          <p:cNvSpPr txBox="1"/>
          <p:nvPr/>
        </p:nvSpPr>
        <p:spPr>
          <a:xfrm>
            <a:off x="9982552" y="2120929"/>
            <a:ext cx="2066620" cy="4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1000" b="1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пройдут обучение </a:t>
            </a:r>
            <a:br>
              <a:rPr lang="ru-RU" sz="1200" dirty="0"/>
            </a:br>
            <a:r>
              <a:rPr lang="ru-RU" sz="1200" dirty="0"/>
              <a:t>на «цифровых кафедрах»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C90FB-C5C4-407D-87A0-EDEAB04C0CDF}"/>
              </a:ext>
            </a:extLst>
          </p:cNvPr>
          <p:cNvSpPr txBox="1"/>
          <p:nvPr/>
        </p:nvSpPr>
        <p:spPr>
          <a:xfrm>
            <a:off x="8083609" y="2105604"/>
            <a:ext cx="1675673" cy="60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1000" b="1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1D50DE"/>
                </a:solidFill>
              </a:rPr>
              <a:t>&gt;</a:t>
            </a:r>
            <a:r>
              <a:rPr lang="ru-RU" dirty="0">
                <a:solidFill>
                  <a:srgbClr val="1D50DE"/>
                </a:solidFill>
              </a:rPr>
              <a:t> </a:t>
            </a:r>
            <a:r>
              <a:rPr lang="ru-RU" sz="2000" dirty="0">
                <a:solidFill>
                  <a:srgbClr val="1D50DE"/>
                </a:solidFill>
              </a:rPr>
              <a:t>385 тыс. </a:t>
            </a:r>
            <a:r>
              <a:rPr lang="ru-RU" sz="1200" dirty="0">
                <a:solidFill>
                  <a:srgbClr val="1D50DE"/>
                </a:solidFill>
              </a:rPr>
              <a:t>студентов вузов</a:t>
            </a:r>
          </a:p>
        </p:txBody>
      </p:sp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id="{370E78DD-8429-41CE-AE81-251EB84EC79C}"/>
              </a:ext>
            </a:extLst>
          </p:cNvPr>
          <p:cNvSpPr/>
          <p:nvPr/>
        </p:nvSpPr>
        <p:spPr>
          <a:xfrm>
            <a:off x="8083609" y="1839280"/>
            <a:ext cx="3463671" cy="237858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chemeClr val="bg1"/>
              </a:gs>
              <a:gs pos="42000">
                <a:srgbClr val="1D50D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tabLst>
                <a:tab pos="174625" algn="l"/>
              </a:tabLst>
            </a:pP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69AD4-9A95-490B-81A6-146B811F36F0}"/>
              </a:ext>
            </a:extLst>
          </p:cNvPr>
          <p:cNvSpPr txBox="1"/>
          <p:nvPr/>
        </p:nvSpPr>
        <p:spPr>
          <a:xfrm>
            <a:off x="10004954" y="1794681"/>
            <a:ext cx="1367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2025 году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4BA2E3-F446-443F-9F0E-6A027F58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4489" y="2194105"/>
            <a:ext cx="344898" cy="4149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C9230F-E9D4-43DA-87B6-44914C21092A}"/>
              </a:ext>
            </a:extLst>
          </p:cNvPr>
          <p:cNvSpPr txBox="1"/>
          <p:nvPr/>
        </p:nvSpPr>
        <p:spPr>
          <a:xfrm>
            <a:off x="7646086" y="2978262"/>
            <a:ext cx="4315917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>
                <a:tab pos="0" algn="l"/>
                <a:tab pos="18097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CB3F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9CB3F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программам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CB3F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CB3F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Срок обучения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не менее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и не более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22 месяцев</a:t>
            </a:r>
          </a:p>
          <a:p>
            <a:pPr marR="0" lvl="0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>
                <a:tab pos="0" algn="l"/>
                <a:tab pos="18097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CB3F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трудоемкость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250 аудиторных часов</a:t>
            </a:r>
          </a:p>
          <a:p>
            <a:pPr marR="0" lvl="0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>
                <a:tab pos="0" algn="l"/>
                <a:tab pos="18097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CB3F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Формат обучения</a:t>
            </a:r>
            <a:endParaRPr lang="ru-RU" sz="100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marR="0" lvl="0" indent="-90488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 проектных командах</a:t>
            </a:r>
          </a:p>
          <a:p>
            <a:pPr marL="90488" marR="0" lvl="0" indent="-90488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сочетает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онлайн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и 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офлайн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формы</a:t>
            </a:r>
          </a:p>
          <a:p>
            <a:pPr marL="90488" marR="0" lvl="0" indent="-90488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практики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 организации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реального сектора экономики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C31400-1126-4011-9701-AB0BFFF1924E}"/>
              </a:ext>
            </a:extLst>
          </p:cNvPr>
          <p:cNvSpPr txBox="1"/>
          <p:nvPr/>
        </p:nvSpPr>
        <p:spPr>
          <a:xfrm>
            <a:off x="10136489" y="3229823"/>
            <a:ext cx="1597169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0" lvl="0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0" algn="l"/>
              </a:tabLst>
              <a:defRPr/>
            </a:pPr>
            <a:r>
              <a:rPr lang="ru-RU" sz="1000" dirty="0">
                <a:solidFill>
                  <a:srgbClr val="C5D2F7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бизнеса:</a:t>
            </a:r>
          </a:p>
          <a:p>
            <a:pPr marL="177800" marR="0" lvl="0" indent="-85725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реализуют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е менее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учебной нагрузки</a:t>
            </a:r>
          </a:p>
          <a:p>
            <a:pPr marL="177800" marR="0" lvl="0" indent="-85725" algn="l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принимают участие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 итоговой аттестации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20BEA-5BF7-47E0-B4BB-546BD6138EA9}"/>
              </a:ext>
            </a:extLst>
          </p:cNvPr>
          <p:cNvSpPr txBox="1"/>
          <p:nvPr/>
        </p:nvSpPr>
        <p:spPr>
          <a:xfrm>
            <a:off x="5747721" y="1176649"/>
            <a:ext cx="1506159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1000" b="1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D50DE"/>
                </a:solidFill>
              </a:rPr>
              <a:t>115 вузов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6EC56-FD31-486D-B8CC-CE2F5579EAE0}"/>
              </a:ext>
            </a:extLst>
          </p:cNvPr>
          <p:cNvSpPr txBox="1"/>
          <p:nvPr/>
        </p:nvSpPr>
        <p:spPr>
          <a:xfrm>
            <a:off x="7307061" y="1214587"/>
            <a:ext cx="3646885" cy="4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отобрано в сентябре 2021 года для участия в ПСАЛ «Приоритет-2030»  + 15 кандидатов</a:t>
            </a:r>
          </a:p>
        </p:txBody>
      </p:sp>
      <p:sp>
        <p:nvSpPr>
          <p:cNvPr id="47" name="Скругленный прямоугольник 3">
            <a:extLst>
              <a:ext uri="{FF2B5EF4-FFF2-40B4-BE49-F238E27FC236}">
                <a16:creationId xmlns:a16="http://schemas.microsoft.com/office/drawing/2014/main" id="{F610D4D7-00B0-4EDB-9A14-E3417EBE4B51}"/>
              </a:ext>
            </a:extLst>
          </p:cNvPr>
          <p:cNvSpPr/>
          <p:nvPr/>
        </p:nvSpPr>
        <p:spPr>
          <a:xfrm>
            <a:off x="364568" y="5307621"/>
            <a:ext cx="8414863" cy="237858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rgbClr val="082059"/>
              </a:gs>
              <a:gs pos="0">
                <a:srgbClr val="1D50DF"/>
              </a:gs>
              <a:gs pos="58000">
                <a:srgbClr val="1742B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tabLst>
                <a:tab pos="174625" algn="l"/>
              </a:tabLst>
            </a:pPr>
            <a:endParaRPr lang="ru-RU" sz="1400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76CF6B0-9952-43CD-8218-9F471BFD2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8601" y="5258116"/>
            <a:ext cx="152349" cy="145094"/>
          </a:xfrm>
          <a:prstGeom prst="rect">
            <a:avLst/>
          </a:prstGeom>
        </p:spPr>
      </p:pic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31726F1B-1021-4CAC-80D9-0711ECF55C74}"/>
              </a:ext>
            </a:extLst>
          </p:cNvPr>
          <p:cNvSpPr/>
          <p:nvPr/>
        </p:nvSpPr>
        <p:spPr>
          <a:xfrm rot="16200000" flipV="1">
            <a:off x="5460062" y="5291540"/>
            <a:ext cx="104299" cy="667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0CB03E47-0EF5-4C46-B782-A508F2D1BDB9}"/>
              </a:ext>
            </a:extLst>
          </p:cNvPr>
          <p:cNvSpPr/>
          <p:nvPr/>
        </p:nvSpPr>
        <p:spPr>
          <a:xfrm>
            <a:off x="948040" y="5107273"/>
            <a:ext cx="627761" cy="62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F0D998-7E29-4A3D-9723-5D16588EA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39" y="5175721"/>
            <a:ext cx="384953" cy="38495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580B57D-2FD1-4D9A-A57E-501089222502}"/>
              </a:ext>
            </a:extLst>
          </p:cNvPr>
          <p:cNvSpPr/>
          <p:nvPr/>
        </p:nvSpPr>
        <p:spPr>
          <a:xfrm>
            <a:off x="3307929" y="5107273"/>
            <a:ext cx="627761" cy="62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827ACF8-0488-4AEB-BBCF-44657033F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0593" y="5258116"/>
            <a:ext cx="498777" cy="302629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7D943BBF-CA77-4A70-AF52-573753D42C39}"/>
              </a:ext>
            </a:extLst>
          </p:cNvPr>
          <p:cNvSpPr/>
          <p:nvPr/>
        </p:nvSpPr>
        <p:spPr>
          <a:xfrm>
            <a:off x="5398211" y="5107273"/>
            <a:ext cx="627761" cy="62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2C4FC562-3167-4D9B-9BEE-9FC71F36E803}"/>
              </a:ext>
            </a:extLst>
          </p:cNvPr>
          <p:cNvSpPr/>
          <p:nvPr/>
        </p:nvSpPr>
        <p:spPr>
          <a:xfrm>
            <a:off x="7269961" y="5107273"/>
            <a:ext cx="627761" cy="62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290E079-28FA-4A24-A769-E3CDE207A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9614" y="5222157"/>
            <a:ext cx="396779" cy="38647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6417EF9-B4E3-4A41-BC2E-541AA58475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90734" y="5258116"/>
            <a:ext cx="390563" cy="289119"/>
          </a:xfrm>
          <a:prstGeom prst="rect">
            <a:avLst/>
          </a:prstGeom>
        </p:spPr>
      </p:pic>
      <p:sp>
        <p:nvSpPr>
          <p:cNvPr id="59" name="Надпись 2">
            <a:extLst>
              <a:ext uri="{FF2B5EF4-FFF2-40B4-BE49-F238E27FC236}">
                <a16:creationId xmlns:a16="http://schemas.microsoft.com/office/drawing/2014/main" id="{4B20A526-D422-4084-AC55-4C0204DA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72" y="5615813"/>
            <a:ext cx="2494698" cy="6099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/>
          <a:lstStyle>
            <a:defPPr>
              <a:defRPr lang="ru-RU"/>
            </a:defPPr>
            <a:lvl1pPr eaLnBrk="0" hangingPunct="0"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100" b="1" dirty="0"/>
              <a:t>Зачисление студента вуза</a:t>
            </a:r>
            <a:r>
              <a:rPr lang="ru-RU" sz="1100" dirty="0"/>
              <a:t> </a:t>
            </a:r>
            <a:br>
              <a:rPr lang="ru-RU" sz="1100" dirty="0"/>
            </a:br>
            <a:r>
              <a:rPr lang="ru-RU" sz="1100" dirty="0"/>
              <a:t>на «цифровую кафедру»</a:t>
            </a:r>
          </a:p>
        </p:txBody>
      </p:sp>
      <p:sp>
        <p:nvSpPr>
          <p:cNvPr id="60" name="Надпись 2">
            <a:extLst>
              <a:ext uri="{FF2B5EF4-FFF2-40B4-BE49-F238E27FC236}">
                <a16:creationId xmlns:a16="http://schemas.microsoft.com/office/drawing/2014/main" id="{DF4FDC5E-6B7A-4EC4-8256-3F6304AD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70" y="5615813"/>
            <a:ext cx="2150032" cy="686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/>
          <a:lstStyle>
            <a:defPPr>
              <a:defRPr lang="ru-RU"/>
            </a:defPPr>
            <a:lvl1pPr eaLnBrk="0" hangingPunct="0"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100" b="1" dirty="0"/>
              <a:t>Регистрация студента </a:t>
            </a:r>
            <a:br>
              <a:rPr lang="ru-RU" sz="1100" dirty="0"/>
            </a:br>
            <a:r>
              <a:rPr lang="ru-RU" sz="1100" dirty="0"/>
              <a:t>на портале, прохождение вступительного ассессмента</a:t>
            </a:r>
          </a:p>
        </p:txBody>
      </p:sp>
      <p:sp>
        <p:nvSpPr>
          <p:cNvPr id="61" name="Надпись 2">
            <a:extLst>
              <a:ext uri="{FF2B5EF4-FFF2-40B4-BE49-F238E27FC236}">
                <a16:creationId xmlns:a16="http://schemas.microsoft.com/office/drawing/2014/main" id="{F70E4201-8735-4032-8134-7E7640D7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977" y="5615813"/>
            <a:ext cx="1944458" cy="673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/>
          <a:lstStyle>
            <a:defPPr>
              <a:defRPr lang="ru-RU"/>
            </a:defPPr>
            <a:lvl1pPr eaLnBrk="0" hangingPunct="0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100" b="1" dirty="0"/>
              <a:t>Обучение</a:t>
            </a:r>
            <a:r>
              <a:rPr lang="ru-RU" sz="1100" dirty="0"/>
              <a:t> </a:t>
            </a:r>
            <a:r>
              <a:rPr lang="ru-RU" sz="1100" b="1" dirty="0"/>
              <a:t>по программе</a:t>
            </a:r>
            <a:r>
              <a:rPr lang="ru-RU" sz="1100" dirty="0"/>
              <a:t>, прохождение текущего ассессмента</a:t>
            </a:r>
          </a:p>
        </p:txBody>
      </p:sp>
      <p:sp>
        <p:nvSpPr>
          <p:cNvPr id="62" name="Надпись 2">
            <a:extLst>
              <a:ext uri="{FF2B5EF4-FFF2-40B4-BE49-F238E27FC236}">
                <a16:creationId xmlns:a16="http://schemas.microsoft.com/office/drawing/2014/main" id="{C9EB7DFF-51F2-4405-953F-9FA99234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155" y="5615813"/>
            <a:ext cx="2807334" cy="673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/>
          <a:lstStyle>
            <a:defPPr>
              <a:defRPr lang="ru-RU"/>
            </a:defPPr>
            <a:lvl1pPr eaLnBrk="0" hangingPunct="0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100" b="1" dirty="0"/>
              <a:t>Завершение обучения</a:t>
            </a:r>
            <a:r>
              <a:rPr lang="ru-RU" sz="1100" dirty="0"/>
              <a:t>, итоговая аттестация в форме публичного демонстрационного экзамена</a:t>
            </a:r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2A862687-B1ED-466B-9278-5D9B0D073020}"/>
              </a:ext>
            </a:extLst>
          </p:cNvPr>
          <p:cNvSpPr/>
          <p:nvPr/>
        </p:nvSpPr>
        <p:spPr>
          <a:xfrm rot="16200000" flipV="1">
            <a:off x="2756581" y="5721531"/>
            <a:ext cx="104299" cy="66750"/>
          </a:xfrm>
          <a:prstGeom prst="triangle">
            <a:avLst/>
          </a:prstGeom>
          <a:solidFill>
            <a:srgbClr val="1D5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2350A4C0-6FCF-4D3B-8A1A-3D462BDE4D3E}"/>
              </a:ext>
            </a:extLst>
          </p:cNvPr>
          <p:cNvSpPr/>
          <p:nvPr/>
        </p:nvSpPr>
        <p:spPr>
          <a:xfrm rot="16200000" flipV="1">
            <a:off x="4786964" y="5721532"/>
            <a:ext cx="104299" cy="66750"/>
          </a:xfrm>
          <a:prstGeom prst="triangle">
            <a:avLst/>
          </a:prstGeom>
          <a:solidFill>
            <a:srgbClr val="1D5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B8572298-C3AB-4C79-9921-E1FAA4DF6677}"/>
              </a:ext>
            </a:extLst>
          </p:cNvPr>
          <p:cNvSpPr/>
          <p:nvPr/>
        </p:nvSpPr>
        <p:spPr>
          <a:xfrm rot="16200000" flipV="1">
            <a:off x="6771835" y="5721533"/>
            <a:ext cx="104299" cy="66750"/>
          </a:xfrm>
          <a:prstGeom prst="triangle">
            <a:avLst/>
          </a:prstGeom>
          <a:solidFill>
            <a:srgbClr val="1D5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>
            <a:extLst>
              <a:ext uri="{FF2B5EF4-FFF2-40B4-BE49-F238E27FC236}">
                <a16:creationId xmlns:a16="http://schemas.microsoft.com/office/drawing/2014/main" id="{825953BD-E8FA-403E-88BD-414C5CDB1FD9}"/>
              </a:ext>
            </a:extLst>
          </p:cNvPr>
          <p:cNvSpPr/>
          <p:nvPr/>
        </p:nvSpPr>
        <p:spPr>
          <a:xfrm rot="16200000" flipV="1">
            <a:off x="272114" y="5705698"/>
            <a:ext cx="104299" cy="66750"/>
          </a:xfrm>
          <a:prstGeom prst="triangle">
            <a:avLst/>
          </a:prstGeom>
          <a:solidFill>
            <a:srgbClr val="1D5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3B02DC-7636-4D37-B0D6-958EBFA541DD}"/>
              </a:ext>
            </a:extLst>
          </p:cNvPr>
          <p:cNvSpPr txBox="1"/>
          <p:nvPr/>
        </p:nvSpPr>
        <p:spPr>
          <a:xfrm>
            <a:off x="632348" y="3240260"/>
            <a:ext cx="5115373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98220" algn="l"/>
              </a:tabLst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Обучаться на «цифровых кафедрах» могут студенты:</a:t>
            </a:r>
          </a:p>
        </p:txBody>
      </p:sp>
      <p:sp>
        <p:nvSpPr>
          <p:cNvPr id="68" name="Скругленный прямоугольник 3">
            <a:extLst>
              <a:ext uri="{FF2B5EF4-FFF2-40B4-BE49-F238E27FC236}">
                <a16:creationId xmlns:a16="http://schemas.microsoft.com/office/drawing/2014/main" id="{82A71187-B9C4-47EC-B427-2D34F942821F}"/>
              </a:ext>
            </a:extLst>
          </p:cNvPr>
          <p:cNvSpPr/>
          <p:nvPr/>
        </p:nvSpPr>
        <p:spPr>
          <a:xfrm>
            <a:off x="695379" y="3683000"/>
            <a:ext cx="4120404" cy="193381"/>
          </a:xfrm>
          <a:prstGeom prst="roundRect">
            <a:avLst>
              <a:gd name="adj" fmla="val 50000"/>
            </a:avLst>
          </a:prstGeom>
          <a:solidFill>
            <a:srgbClr val="9CB3F2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</a:pPr>
            <a:r>
              <a:rPr lang="ru-RU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Студенты </a:t>
            </a:r>
            <a:r>
              <a:rPr lang="ru-RU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бюджетной</a:t>
            </a:r>
            <a:r>
              <a:rPr lang="ru-RU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коммерческой* </a:t>
            </a:r>
            <a:r>
              <a:rPr lang="ru-RU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3">
            <a:extLst>
              <a:ext uri="{FF2B5EF4-FFF2-40B4-BE49-F238E27FC236}">
                <a16:creationId xmlns:a16="http://schemas.microsoft.com/office/drawing/2014/main" id="{C6E63639-7215-4996-8DC9-07DC5D4F65FF}"/>
              </a:ext>
            </a:extLst>
          </p:cNvPr>
          <p:cNvSpPr/>
          <p:nvPr/>
        </p:nvSpPr>
        <p:spPr>
          <a:xfrm>
            <a:off x="695379" y="3950710"/>
            <a:ext cx="4120403" cy="189462"/>
          </a:xfrm>
          <a:prstGeom prst="roundRect">
            <a:avLst>
              <a:gd name="adj" fmla="val 50000"/>
            </a:avLst>
          </a:prstGeom>
          <a:solidFill>
            <a:srgbClr val="9CB3F2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</a:pPr>
            <a:r>
              <a:rPr lang="ru-RU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рограмм </a:t>
            </a:r>
            <a:r>
              <a:rPr lang="ru-RU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специалитета, </a:t>
            </a:r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агистратуры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3">
            <a:extLst>
              <a:ext uri="{FF2B5EF4-FFF2-40B4-BE49-F238E27FC236}">
                <a16:creationId xmlns:a16="http://schemas.microsoft.com/office/drawing/2014/main" id="{B4B0CF7F-AD2E-46D2-B990-8E1F76705778}"/>
              </a:ext>
            </a:extLst>
          </p:cNvPr>
          <p:cNvSpPr/>
          <p:nvPr/>
        </p:nvSpPr>
        <p:spPr>
          <a:xfrm>
            <a:off x="695379" y="4237045"/>
            <a:ext cx="3124691" cy="193381"/>
          </a:xfrm>
          <a:prstGeom prst="roundRect">
            <a:avLst>
              <a:gd name="adj" fmla="val 50000"/>
            </a:avLst>
          </a:prstGeom>
          <a:solidFill>
            <a:srgbClr val="9CB3F2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Очной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и 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очно-заочной формы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обучения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5DB672-6D25-4D2C-9C14-BA7304C056D9}"/>
              </a:ext>
            </a:extLst>
          </p:cNvPr>
          <p:cNvSpPr txBox="1"/>
          <p:nvPr/>
        </p:nvSpPr>
        <p:spPr>
          <a:xfrm>
            <a:off x="658274" y="4457996"/>
            <a:ext cx="4342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200" dirty="0">
                <a:cs typeface="Times New Roman" panose="02020603050405020304" pitchFamily="18" charset="0"/>
              </a:rPr>
              <a:t>при условии отсутствия задолженности оплаты за обучение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83CAB2-21A1-4D2E-8CAB-1A515FEC8348}"/>
              </a:ext>
            </a:extLst>
          </p:cNvPr>
          <p:cNvSpPr txBox="1"/>
          <p:nvPr/>
        </p:nvSpPr>
        <p:spPr>
          <a:xfrm>
            <a:off x="9602822" y="5493698"/>
            <a:ext cx="1944458" cy="80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1000" b="1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1D50DE"/>
                </a:solidFill>
              </a:rPr>
              <a:t>&gt;</a:t>
            </a:r>
            <a:r>
              <a:rPr lang="ru-RU" dirty="0">
                <a:solidFill>
                  <a:srgbClr val="1D50DE"/>
                </a:solidFill>
              </a:rPr>
              <a:t> </a:t>
            </a:r>
            <a:r>
              <a:rPr lang="ru-RU" sz="2000" dirty="0">
                <a:solidFill>
                  <a:srgbClr val="1D50DE"/>
                </a:solidFill>
              </a:rPr>
              <a:t>500 программ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1D50DE"/>
                </a:solidFill>
              </a:rPr>
              <a:t>рассмотрено экспертами</a:t>
            </a: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1D5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84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858C02A9A03D43ACE357194F9CA836" ma:contentTypeVersion="2" ma:contentTypeDescription="Создание документа." ma:contentTypeScope="" ma:versionID="36fd387b07a520ba320ff7f1a34746c6">
  <xsd:schema xmlns:xsd="http://www.w3.org/2001/XMLSchema" xmlns:xs="http://www.w3.org/2001/XMLSchema" xmlns:p="http://schemas.microsoft.com/office/2006/metadata/properties" xmlns:ns3="d3f16499-819d-48f6-8eb3-c96e9160ffce" targetNamespace="http://schemas.microsoft.com/office/2006/metadata/properties" ma:root="true" ma:fieldsID="1e659f76e04331ae20c8d689f157d6e9" ns3:_="">
    <xsd:import namespace="d3f16499-819d-48f6-8eb3-c96e9160ff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16499-819d-48f6-8eb3-c96e9160f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081E4-C0AA-4F1A-A86D-F16232624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0B151-70F2-4DC9-92DC-8122BE86E5D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3f16499-819d-48f6-8eb3-c96e9160ffc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6306DA-8460-4AB6-9D12-998A765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16499-819d-48f6-8eb3-c96e9160f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970</Words>
  <Application>Microsoft Office PowerPoint</Application>
  <PresentationFormat>Широкоэкранный</PresentationFormat>
  <Paragraphs>237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Montserrat</vt:lpstr>
      <vt:lpstr>Montserrat Medium</vt:lpstr>
      <vt:lpstr>Navigo Light</vt:lpstr>
      <vt:lpstr>Navigo Regular</vt:lpstr>
      <vt:lpstr>Tahoma</vt:lpstr>
      <vt:lpstr>Times New Roman</vt:lpstr>
      <vt:lpstr>TT Firs Neue DemiBold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ЦИФРОВЫЕ ПРОФЕССИИ</vt:lpstr>
      <vt:lpstr>Презентация PowerPoint</vt:lpstr>
      <vt:lpstr>АКТУАЛИЗАЦИЯ ОБРАЗОВАТЕЛЬНЫХ ПРОГРАММ</vt:lpstr>
      <vt:lpstr>РАБОЧАЯ ГРУППА «ГОРОДСКОЕ ХОЗЯЙСТВО»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Сафонова Олеся Николаевна</cp:lastModifiedBy>
  <cp:revision>500</cp:revision>
  <dcterms:created xsi:type="dcterms:W3CDTF">2021-04-22T12:29:09Z</dcterms:created>
  <dcterms:modified xsi:type="dcterms:W3CDTF">2022-10-19T08:09:17Z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0x01010071858C02A9A03D43ACE357194F9CA836</vt:lpwstr>
  </property>
</Properties>
</file>